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0" r:id="rId4"/>
    <p:sldId id="257" r:id="rId5"/>
    <p:sldId id="258" r:id="rId6"/>
    <p:sldId id="262" r:id="rId7"/>
    <p:sldId id="264" r:id="rId8"/>
    <p:sldId id="259" r:id="rId9"/>
    <p:sldId id="261" r:id="rId10"/>
    <p:sldId id="267" r:id="rId11"/>
    <p:sldId id="268" r:id="rId12"/>
    <p:sldId id="263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985E3-302E-4A1D-B0C8-19FF074873E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C1AAC-70B4-41F1-AF93-C28AE74001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49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4566E-9F04-4B4F-9CCD-78FED8CAB938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C9182-3C52-42A8-9FFB-14C0E02336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1"/>
            <a:ext cx="84582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SS8CG3</a:t>
            </a:r>
            <a:r>
              <a:rPr lang="en-US" dirty="0" smtClean="0"/>
              <a:t>: </a:t>
            </a:r>
            <a:r>
              <a:rPr lang="en-US" sz="4000" i="1" dirty="0" smtClean="0">
                <a:latin typeface="Arial Black" pitchFamily="34" charset="0"/>
              </a:rPr>
              <a:t>The Student will analyze the role of the executive branch in Georgia State Government</a:t>
            </a:r>
            <a:endParaRPr lang="en-US" sz="4000" i="1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81200"/>
            <a:ext cx="80772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dirty="0" smtClean="0">
                <a:latin typeface="Baskerville Old Face" pitchFamily="18" charset="0"/>
              </a:rPr>
              <a:t>) Explain the qualifications, term, election, and duties of the governor and lieutenant governor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11266" name="Picture 2" descr="http://t2.gstatic.com/images?q=tbn:ANd9GcQdGf05IcM2naNv0xKS3f8tidFXzz5l4-F3BCNZw8p0gJJDk9ox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733800"/>
            <a:ext cx="2667000" cy="2895600"/>
          </a:xfrm>
          <a:prstGeom prst="rect">
            <a:avLst/>
          </a:prstGeom>
          <a:noFill/>
        </p:spPr>
      </p:pic>
      <p:pic>
        <p:nvPicPr>
          <p:cNvPr id="11268" name="Picture 4" descr="http://t0.gstatic.com/images?q=tbn:ANd9GcSraBgfNCConGiMv9ilBg6VLGewVr85DLzhY-BlcUm2w_JgzM3g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733800"/>
            <a:ext cx="2895600" cy="2905125"/>
          </a:xfrm>
          <a:prstGeom prst="rect">
            <a:avLst/>
          </a:prstGeom>
          <a:noFill/>
        </p:spPr>
      </p:pic>
      <p:pic>
        <p:nvPicPr>
          <p:cNvPr id="11270" name="Picture 6" descr="http://t0.gstatic.com/images?q=tbn:ANd9GcTEcK25swMqXwuoBqToCSutNkDzPjpcr4-SLC7Sgr2YziaAMHR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1" y="3733800"/>
            <a:ext cx="2819399" cy="2895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53200" y="3276600"/>
            <a:ext cx="2635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u="sng" dirty="0" smtClean="0">
                <a:latin typeface="Arial Black" pitchFamily="34" charset="0"/>
              </a:rPr>
              <a:t>Casey Cagle: Rep</a:t>
            </a:r>
            <a:endParaRPr lang="en-US" sz="2000" i="1" u="sng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2766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u="sng" dirty="0" smtClean="0">
                <a:latin typeface="Arial Black" pitchFamily="34" charset="0"/>
              </a:rPr>
              <a:t>Nathan Deal: Rep  </a:t>
            </a:r>
            <a:endParaRPr lang="en-US" sz="2000" i="1" u="sng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Other functions of the governor &amp; lieutenant governor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Appoints people to state boards &amp; executive offices</a:t>
            </a:r>
          </a:p>
          <a:p>
            <a:r>
              <a:rPr lang="en-US" sz="2800" dirty="0" smtClean="0"/>
              <a:t>Issues proclamations</a:t>
            </a:r>
          </a:p>
          <a:p>
            <a:r>
              <a:rPr lang="en-US" sz="2800" dirty="0" smtClean="0"/>
              <a:t>Represents Georgia at special meetings &amp; events</a:t>
            </a:r>
          </a:p>
          <a:p>
            <a:r>
              <a:rPr lang="en-US" sz="2800" dirty="0" smtClean="0"/>
              <a:t>Works with legislators to get laws passed</a:t>
            </a:r>
          </a:p>
          <a:p>
            <a:r>
              <a:rPr lang="en-US" sz="2800" dirty="0" smtClean="0"/>
              <a:t>Communicates personal view on important issues</a:t>
            </a:r>
            <a:endParaRPr lang="en-US" sz="2800" dirty="0"/>
          </a:p>
        </p:txBody>
      </p:sp>
      <p:pic>
        <p:nvPicPr>
          <p:cNvPr id="1026" name="Picture 2" descr="http://t1.gstatic.com/images?q=tbn:ANd9GcSOV9FEI1rrEHr-HxGNlcK7_DQ1YkOU8OqClt50syKSmqLF7cw0z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19600"/>
            <a:ext cx="3810000" cy="2228851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STezurHwY62PzGioh6D-s5UyUaarh4iR_57tYxF_IaHeyYKD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419600"/>
            <a:ext cx="3581400" cy="217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Other Georgia elected officials (</a:t>
            </a:r>
            <a:r>
              <a:rPr lang="en-US" sz="2800" i="1" u="sng" dirty="0" smtClean="0">
                <a:latin typeface="Aharoni" pitchFamily="2" charset="-79"/>
                <a:cs typeface="Aharoni" pitchFamily="2" charset="-79"/>
              </a:rPr>
              <a:t>Executive Branch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3428999"/>
          </a:xfrm>
        </p:spPr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Attorney General (</a:t>
            </a:r>
            <a:r>
              <a:rPr lang="en-US" sz="6000" dirty="0" smtClean="0">
                <a:solidFill>
                  <a:srgbClr val="FF0000"/>
                </a:solidFill>
              </a:rPr>
              <a:t>Sam Olens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Commissioner of agriculture (</a:t>
            </a:r>
            <a:r>
              <a:rPr lang="en-US" sz="6000" dirty="0" smtClean="0">
                <a:solidFill>
                  <a:srgbClr val="FF0000"/>
                </a:solidFill>
              </a:rPr>
              <a:t>Gary Black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Commissioner of labor (</a:t>
            </a:r>
            <a:r>
              <a:rPr lang="en-US" sz="6000" dirty="0" smtClean="0">
                <a:solidFill>
                  <a:srgbClr val="FF0000"/>
                </a:solidFill>
              </a:rPr>
              <a:t>Mark Butler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Commissioner of insurance (</a:t>
            </a:r>
            <a:r>
              <a:rPr lang="en-US" sz="6000" dirty="0" smtClean="0">
                <a:solidFill>
                  <a:srgbClr val="FF0000"/>
                </a:solidFill>
              </a:rPr>
              <a:t>John Oxendine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Secretary of state (</a:t>
            </a:r>
            <a:r>
              <a:rPr lang="en-US" sz="6000" dirty="0" smtClean="0">
                <a:solidFill>
                  <a:srgbClr val="FF0000"/>
                </a:solidFill>
              </a:rPr>
              <a:t>Brian Kemp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State School Superintendent (</a:t>
            </a:r>
            <a:r>
              <a:rPr lang="en-US" sz="6000" dirty="0" smtClean="0">
                <a:solidFill>
                  <a:srgbClr val="FF0000"/>
                </a:solidFill>
              </a:rPr>
              <a:t>Dr. John D. Barge</a:t>
            </a:r>
            <a:r>
              <a:rPr lang="en-US" sz="6000" dirty="0" smtClean="0"/>
              <a:t>)</a:t>
            </a:r>
          </a:p>
          <a:p>
            <a:r>
              <a:rPr lang="en-US" sz="6000" dirty="0" smtClean="0"/>
              <a:t>Public Service Commissioner  (</a:t>
            </a:r>
            <a:r>
              <a:rPr lang="en-US" sz="6000" dirty="0" smtClean="0">
                <a:solidFill>
                  <a:srgbClr val="FF0000"/>
                </a:solidFill>
              </a:rPr>
              <a:t>Stan Wise</a:t>
            </a:r>
            <a:r>
              <a:rPr lang="en-US" sz="6000" dirty="0" smtClean="0"/>
              <a:t>)</a:t>
            </a:r>
          </a:p>
          <a:p>
            <a:endParaRPr lang="en-US" sz="6000" dirty="0" smtClean="0"/>
          </a:p>
          <a:p>
            <a:r>
              <a:rPr lang="en-US" sz="6000" dirty="0" smtClean="0"/>
              <a:t>All serve 4 year terms        (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PSC serve 6 years</a:t>
            </a:r>
            <a:r>
              <a:rPr lang="en-US" sz="6000" dirty="0" smtClean="0"/>
              <a:t>)</a:t>
            </a:r>
          </a:p>
          <a:p>
            <a:endParaRPr lang="en-US" dirty="0"/>
          </a:p>
        </p:txBody>
      </p:sp>
      <p:sp>
        <p:nvSpPr>
          <p:cNvPr id="26628" name="AutoShape 4" descr="data:image/jpg;base64,/9j/4AAQSkZJRgABAQAAAQABAAD/2wBDAAkGBwgHBgkIBwgKCgkLDRYPDQwMDRsUFRAWIB0iIiAdHx8kKDQsJCYxJx8fLT0tMTU3Ojo6Iys/RD84QzQ5Ojf/2wBDAQoKCg0MDRoPDxo3JR8lNzc3Nzc3Nzc3Nzc3Nzc3Nzc3Nzc3Nzc3Nzc3Nzc3Nzc3Nzc3Nzc3Nzc3Nzc3Nzc3Nzf/wAARCACWAK0DASIAAhEBAxEB/8QAHAAAAQQDAQAAAAAAAAAAAAAAAAUGBwgBAwQC/8QAShAAAQMCAwIJCAUJBgcAAAAAAQACAwQRBRIhBjEHExQiQVFhcbIIFzI2dJGU0UJVgaHSJDNSVGKiscHhFSVDcpLwIzVTZHOE8f/EABgBAAMBAQAAAAAAAAAAAAAAAAACAwEE/8QAIREAAgICAgMBAQEAAAAAAAAAAAECEQMSITETQVEEImH/2gAMAwEAAhEDEQA/AJxQhCAEbaTajCNmY4JMZqHwtnJbHkhfJcjf6INt6b44W9ii4tGKylw3gUU9/AkXhzFNybBzVw8awSS2Guhyt6lDkdPQTvkkhpnWJ0cJHNt9ilLIouikceysn48LWxYtfFJhfdein/AgcLGxpuBicxtvtQz6fuKAZaKnbE5wgcC0XF5nGy1T1eEcrkApH6O1IdbX3rFl26QzxV2WD87Oxmt8Tm5u/wDIp9P3F686ux9if7QqLDeeQT/gUAUNVhb5KgNonPHEuBabEk3FvpLc2bDnRn8gaNNd2v3oeVrtB419J487GxnM/vOXnjM21FNqP9CweFnYxps7E5ge2hn/AAKF5oMOrsLw58GHCGRjXsc4TEF2vUNF4OFQEZ3UwIba4Epus8vxGeImkcLmxJNhi0pPZRTfgWxvCtse4NLcRndmFxahnN/3FCVJhVO9xDIzE0biSSUtU+CgNaIKuNjrejILJ9zNCVDwp7Ii16+pF916Cf8AAvA4WdjCARicxB3HkU/4FF9Vg9U0Eu4qX/Kb2STPhEUbXWpIg7Xmubb+aV5K9G6Eyjhb2LOoxWU/+lP+BB4W9iw3McVlDb2vyKe1/wDQoEmMEQZE/DbltxdrTYrna+jdBKJqJ4bmFmt60eT/AAPGWDHC3sWTYYrKSeqin/AsHhc2JDiDi0lxoRyObT9xV9i5I1146WQOzixI3LjrmEVtRmYL5t3F2Tbi6Fjjwu7E9OLSfBzfgT1pZ46qmiqYHZopmNewkEXaRcaHvVNJiCLaWymwy2Vv9nPV/DPZIvAEydmSjSFFCEJhQQhCAIs4dJXxU2CmMkEzSgkdAytUSwvL3Skm7i7f9ilLygXuZQ4KWGxM8vhChoVMzcxa+1zc6di5Myex14Y3AUXse2mlEjs2ZpXXUn/EEbHOLWn0RroEhuq5nizn3FrHQLIrqg2HGnTQdylqyuos0ry2qYQxrSWPBFuxbc8ge5gYMlt/UkLlc4Ic17g4dK88sqNwlfco1ZlD92apG1cRfKRZj3Al25KNXRsnBjprF24nLcWXnY6H+5GkDM43c4nr6+9LcULY3AW5x1N1Z/zFE4R3lQjU2DmJrS7nHpIG5e2YVkBc1xDjreycrGDLce6y9mMZRmAOinszq8UBqOim9Fz3XO510l8uaXmKsiaQTvdc3Tqr4w0ZgmvWxtMl7C91qmTliVWjRjeHuNGKmjcQ1vpB19E3qYn8oMjhdrRf3qRKKMVGHCKQlwc0tsdbfaooxqNtDiM8GfQO3XsmcLfBCL9M3yyuErjnBaSLALsxOQSyPc2RucgXJ1um6J2X1d969coivcvBPas0kMqNmJOzBmXXmm9lbbZz1fwz2SLwBVDkqIjG7na2VvNnPV/C/ZIvAFfGn7I5q4FJCEKpEEIQgCG/KQcW4XgZaSDyiXwhQVx0n6blOvlHsc/DMDawXPKJPCFBzaKc9A+0pJVfJSF1wauNlv6blnjH/pu966W4ZUmTJlaHd62R4VUSPDMzRmudewJdoj/0cXGPP03e9Gd36R77rtGFzH6QFlk4TPlBzN6Qs2ibUiW9g3CPZ2EPJLsoc5x016kuUo42Z0hvqU0MAmmocHoIKpzWtcwNzh2l73AJ6CnQKxtOWBjHSPcPRYNUk+ei+FONti0wANtYLXKdCuGDFWvdkdTzRn9ttrroqZo2MJd+jmU2i6Yn1xJjKblc3nEdZKVKvGqbO5uWTTpy3H3JEqapk780Z5vaLapaZjaoVsFqwYm5yAGjnA6fYov23fnx6bQAWB0TqFcIKh1O4nKCHd/Um1ikDazFKmZ/0rEaXV4yS7OJxdjbui6UJ6VjCcvQvLKVhjaTqn3RlM4nWynuVy9m/V7DPZIvAFTedoa947FcnZz1ewz2SLwBOicxRQhCYQFhZQgCI/KCtyPAr/8AXl8IUPi1hqN46VLvlDP4uhwMhgeTUSgAut9EKIGVQZEL0lOXEgXEpJH2KGSLbsvja1O4OAqHc62pWI3MbUxG4sA7+BWo1dqiRjYYRlcRne86/YtNLXSGeMOZASM5BAN/RKl42U2R1BzejXuW0OYI23Nucd60x1U0kAcDEHFoNm05P3rU6vmEcIysLnPcLllrW7FnjZuyHxSwNxLZ2gcx7ssMvPa3cbXbY+/+CUpMOqOTRimqHRkt1kuXEDo6Ui7E1Lp6SenkILhM17S1pAsRqPuCfEMAmYLOygdui3lcHRFKSsaEMGK0Ukkk9dLLEAS46nKLdF9+q34/iVZTYdSOlYwAkB5a4h2u8brBOeRjGxkOlztB3ACxPekHaeFz8MYC0+lchFj6cCM6vxOSlMtHC0NJ5sedl2jTUm2vSk4RVMz5XvJY9osNzgT22TgwJkdVSNzta4N06iOwrGLsZTRuyNa026EORPTixmPh4h4kqJAJ5m2IbuHcuQMyFxMsADWNbq7VK9dCHsZMdTGCQOs6WTenoKiWpdI2EACxOYgX1TJKXZDI9VSNFXIwOeDKz7FpZOwRgB+7sXqqglzvbxYaL9YWqOCURjQf6k6UaJNs0Tlr3vLXX06lcfZz1ewv2SHwBU4ljMZeHb7Hcrj7Oer2F+yQ+AKsScxSQhCYQEIQgCIfKFj4yhwMZw208p1F/ohRE2KDk+WSolNtcrGNAuFMPD+AaTA7j/Hl8IUQj0SHWGnQufLJqVHRjS1NwghE8juPma55u4NDbXt2i68UlPBFVwGV80vPdcaC4LT2LouONPOHR/BZYRyqAEg8/o7lLeRTVHhrKZrAxsU7gAALzO0CJIKd8beY9mVxsGOOl7LJc2/p27AtrHsEdyT6fTfqCVyaNpC3sO1jMQlYwyax3s91xv8A6p7VXGNayGJ1uMvc9QCj7Z2rZSYzDI53MeSw36L/ANbKR6iMStjIv06A7wVqdrkvjfFHKGNdGIozkAG7Nv70g7RHE3sMUbuaSLknWwSpBSDD6iVraZlXC8l2WQ88E9Tv5LlxVtFLHJxVBUiSztHyZWg9HTuTjvb4JeBuNJM5ry7NIbnqW/GoZJZm3JyuJIJ7rrnwGkLq55lIIc4lrG3swHcL9KU9oJWMLnh3NjbZoPdZY1yZbqmNHEXltK8XtcgEhJQZeR3OcbtvvW/EqtoDQ5xHGPvZvYkx2IU0cjg50pOUWtZGjfRzSkrPFQ0Z3DnHRa2MHFjQ+9aKurbnuwEtI0zHVaWVN2bgAFRQdEnNHmssHu7lcXZz1ewv2SHwBU1kkL8xNlcrZz1ewv2SHwBWj0SmKSEITCAhCEAQ95RU3E4dgb7A/lEoN/8AKFDrMSY2nLuTxPdlNr3+al/yj/8AlmB2NjyiXwhQvC8siJD7AjpAU5xTKQk0dz8TfHVGHiYiNLPDbncEUOJVBr4GhjLCUkExg9BstALnVrG6hrmNN7dgRS3ixKnaHOy8bvv2FIox+DW/p002K1rmHPcHoysAutc2IVzIWuc92d0huCBusuOF7TK/jJHE5jYB+5epARBGCCQZTa991kUrC2dD8SrAwcU9+a2+24qVdlcXbX4XBU+kS3ndhGhH2FRFIWsj0YA7oT84PGOiwLjmg8+qkFidNAN33+5a4WuCmOdSpj+nYycCwuSdEh4jS2Nnm7Xa6LuLnPjvTS8X1tIuEl1LaoMMZlYf2lGjuUkctTNHhULWRG8jzZqSMbq3SWiuS61367uxdE8Ihk4+Z5llGjb9C5oMOqK2UkizSee/+SeMHJ0iGTIlyxBxumZ/YbKsiz4p9CBqWnQhN+ZtMyQFgJBbe6dm3Nqegp6Vu5z/AEewD/4mbFII33dG143EO/3ouhxrg4XK3ZirDQ/mbl5iF23sut0sEpvxWTTo1XttPGBmjcSD9qntS5Gq+hOdvd3K5uzfq9hnskXgCptUNayRzW9SuRs36vYZ7JF4AqISQpIQhaKCEIQBEXlCwtnoMEa+9hPKdDb6IUPU9PSMcWGDjNPpucf6KYvKDlMVDghDc155R+6FCkmJiK4yXdbS3QueezlSLQ1UbYqxwQFkcj4Gk5R0XWI2wQyRSRwsiDZQSXAaa6lIzsZqjExkTWRhgsHAXK45XyzuzTSOef2iiOGT7ZryRXQv1uNU8MrxTgSHMbFjbDf1pLqMWrKje8Mb2DX3lcWUBemt6VaOOKJubZ6jbd1zcl28lS/wXxxzbMCOTcZpb233zbwogabHRS9wVOA2bGuvKJP4hdGJc0Tk/Yuy08kMxifYS9Ft0g6x29iTaqKodIGMjcXHcAOlLeNVrHTCHMwR09n1DyBZtxoMxcA0/f0BaKTFaCGrja+WW8nNL+Suykk6EyWAFuw96nL8vPDLr9XFNHPQ7NkkT1xzP6IwTYfNb6qFkLMrWhoAsAAnC/QWKRMULImSyyENjY0uc47gALkrojCMFSOec3J2yHtuqkTYsYr3MLQ13edfkmyBqu3EKl1dW1FU4WM0hfbqB3D3WXIRbeueXLGMtGpC9gW3Ly4WAd1L2LW0WGmqRvNd2jVXH2c9X8L9ki8AVO5Pzbu4q4uznq/hnskXgCyjG2xRQhCABCEIAhzyjiW4bgZBt+US+EKCN5Pep38o4Xw7A/aJfCFBcbdPetSCzAAWVmywtNMOWWk5dQsgXWbIMMAXKl3gya+LZbjGx8Y4yvLGfpEnQKI26E93Ups4NmmDZiI2AAc6x67/ANFXE+RZHPg+HYhS4g0Y1Nx7jnqLH0eNJ6OskaDqAsOm6ZDDU7WYlKBMA2Mf8Qh12sHVfpd3aBOLEhHjDqIFpfCXSuIudHxkt39BBsVx7EwzU9TXx3BkDhmcQAX3+lp17++6t8Yg7ohKymibO4OkDQHEG4JCZ3CXiAodm5YwefVuEDeux1d9wPvCehaSCHkl3Z0KI+FvERNjcGGsdcUceaX/AMj7G32NA96ScqRqQxLLDgsrJbYAnpXOUNdi/U2t1BbANFrdzNRv6utbBuCAMSfm3dxVw9nPV7DPZIvAFTyT827uKuFs36vYZ7JF4AsYCkhCFgAhCEAQ75RmuH4EP+4l8AUGtHNVt9qdksH2rip48agklbTuc6MMlcyxIsdxHUm95ntjPq+o+Ml+a1MCtJ7x715srMeZ7Yz6vqPjJfmseZ7Yv6vqPjJPmiwK0tFhb+az/verLeZ7Yv6vqPjJfmjzPbF/V9R8ZJ80WBWg7jqN3Wp32Zh4jY+haz05ADYdR6U4PM9sX9X1HxkvzS/S7IYRSx00cMc4ZTRmOIGdxs023667hqU8JJdmNWMNr+S4y5j4wKWseGscB+antYE9jwLHtA35tObZ+SSLamqhzHi5GX4tw9FzSpIqdlMJqYJIJopCyQa2lII7QRqCDqCNywzZPCWYkcQEUvKSLF3Gmx0te266p5Y9C6sRHlkDZppXAMYC9zidwAuVW/GK9+K4rWYhICDUymQA9AJ5o91lbGv2bw3EKKejqWSOgnYY5A2QtJad4uE2PM9sZ9X1HxkvzU5TsZKitSATYgaqyvme2M/UKj4yX5o8z2xn6hUfGS/NJZpWcDM+9wWt0Gq2Ado96soOB7YwbsPqPjJfmjzP7GfqFR8ZL+JFgVpl/Nu1G4q4ezfq9hnskPgCaR4HtjDoaCoI9sl/EnzSU8dJSw00IIihjbGwE3sALBDA2oQhYAIQhAAhCEACEIQAIQhAAhCEACEIQAIQhAAhCEACEIQAIQhAAhCEAf/Z"/>
          <p:cNvSpPr>
            <a:spLocks noChangeAspect="1" noChangeArrowheads="1"/>
          </p:cNvSpPr>
          <p:nvPr/>
        </p:nvSpPr>
        <p:spPr bwMode="auto">
          <a:xfrm>
            <a:off x="63500" y="-538163"/>
            <a:ext cx="1266825" cy="1095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0" name="AutoShape 6" descr="data:image/jpg;base64,/9j/4AAQSkZJRgABAQAAAQABAAD/2wBDAAkGBwgHBgkIBwgKCgkLDRYPDQwMDRsUFRAWIB0iIiAdHx8kKDQsJCYxJx8fLT0tMTU3Ojo6Iys/RD84QzQ5Ojf/2wBDAQoKCg0MDRoPDxo3JR8lNzc3Nzc3Nzc3Nzc3Nzc3Nzc3Nzc3Nzc3Nzc3Nzc3Nzc3Nzc3Nzc3Nzc3Nzc3Nzc3Nzf/wAARCACNAIoDASIAAhEBAxEB/8QAHAAAAQUBAQEAAAAAAAAAAAAABQECAwQGAAcI/8QAOhAAAgEDAgQCCQIEBQUAAAAAAQIDAAQREiEFEzFBUWEGFCIjMnGBkaFCUgcVsdEWJENi8DSSosHh/8QAGAEAAwEBAAAAAAAAAAAAAAAAAQIDAAT/xAAhEQACAgICAwEBAQAAAAAAAAAAAQIRAxIhMRNBURQEIv/aAAwDAQACEQMRAD8A86ueG2L3KlbuY5BIK6W6fSm/y+E5zc3AB6+6X+1WI0hF0GihWMspzpPWpNcnO06CU8c1wvJL0digvZS9U4fHbLz7topI5CFJIBIx4V0kPDWi0txE4I7kb/irfqNreRyieMkrNnUHI2x0qEWHDpGKcuRmXOxkbam3XtsGrvosSW/C9cb8+QSNCpcK2d8fKprSDg78VsxdXFwE5g+Hc48hikWG1NpBI0OMR4PtnB+lKiWxeGSOIAgrhtR2OaXdWHXgZNwe2hvpkgnujFzGKkxrnBNQvwW3KtzZp0yAV1IBnFbWy4Os2ZmUnUc57Gq9/YPqEcKk79sVRX2xKXSRlrPgKTr7sYB6l8AUbi4HdIA8dqsu3xIM/wBaJxcNeNCSBqxsD0qxDbXUAD+058zim2CscvhnrqwlQe+tGA7ezQx+DW8aEqshGeivW2e4mYEEDUv6T/zeqAms7r2XJR89UG/2oPkFV2YmS34XFGFkaaOTO6l96ZDHw+WWSMTuimM6mY9K1HGOEiCDniJJEzuQu9AbeOKW4AMAAYEEEUjnQdbKCWlirDReMVI61HxKOJobTlKGUAjXr6ir08cUMiCOBceNWDBBPw231QICjNggYNMsiqwacme0rpccsEjxbpTQNhROaFNMjGEKw6HyoVmmUtgxVBlLwLIrFc4BBFSjiK9BG33oGL4fs/NcL7f4PzU/E/hXaAbi4ksayroPvGDA56YFL/MAxysWk9zmgRvNvg/NKt5/s/NHxMG8A4vEwsEcZiDBVwd6sWN567eW9ssQQMwBrNNeMT8A+9FPRm5ZuN2sYTd3wKyxOwSnGuD154mMKxBiMgDCnAA+fjU1raqgCkAsOp8as4RLdWHYbY7mktIywzvRyccDfzxXY/1dNOdIpXtE0kDbarnLwBUcpwualR0WArqARkHAz0zWYvrZeaXX2Tncg4zWu4gcoPnWavFPteOaybTFnFNBTh0Mc/DyjxY1DGoMSPrnpXnXF/WeFcUkQ4ypIXavReDTJyUVTjJ6+f8AasN/EwCHioMTFdXYdKtqmcadMANdStnU3WnpeTLEsYf2Qcig/Ok/ca7nSfvNHxB3Czyu4IdiQag5UX7RVDmyn9Z+9dzX/c3/AHUfG10HdEeR40vXvRdLGHHw1P6hbmGM8oAnOT470fLEnowFkZpR960ctjAFAWMDC+FPe1hMcLcsDMQ6UvlQ2jMzRb0TdV9ILME/E+nrjG3Wr6WsRkT2B8Q7UR4HZQHjNsDGrEyEKGG2cHGa3mRljbdHoyXQnSOKPOkAfeidqwWPGd6yFvetacZurdEZ4I2XORuuVBwPEb1Zu+JQQSM19cTxudgsWMgUsuWdEFoqNjqJ+1QS5IINZvhPGbV9JjupmQnYyqe/n0ohxe+5JEYJLzAaAo70tFE+BbsA5BPyxWdvyOZjbI/NdPKwZzJxRo2B3UIWA8ulCJb73mHlD9SHxgGl1YHMv2F96sX07MDlQemayfp0zXXEoUTf3eonzParVxemXiCmHZAmGYHIJzVC4mF1cpK3XJByeuMiqJ6qzmcbM41rIvUU1YXYkAdKNXenPUVUiZdb7inWRtCalBo3Qb7Ummrl4VMdVBTp2jUaGCKZ8BIWarCwzmONRCcrkMPDeh1sr8tjqn2HefFKGZobQcx8MH1e3jO/c1DQawpIkx9koM48d6csE7wwYCgcsdTQe6RBMMFchcH35JqWJUb1cvox6uuNeSDR8aNsE0hkWRMvHnUNtW/Wp7SSW2voZ/YUpKpwT2zv+KEtGhuYmiRMiQbpGf61BGI9UnMCElzszdKGi+h2aPXeQkvEOYFO+7Z8O30xipLiwtZy2qKNs/FrQGq3o9MbjhtrOXDkxRjUOhwtHJrm2giUyoXc7aR1NA7EkzPvwKKIBbblBWIDhE/QN8Y6UI9LrXky281qBExPtFDpPTy+lbCeZNKx4WIE4IzQD0sCNAjLMmR7I3rB04YLHCY57ONZI5WYHVqR85Pmajj4YbXW3tDWMKCc0W9Gpo5YNBGJEypGds+VR8dlVEIHXOK1sTRUZK+jSzt40tY1VdWnb/nehl5dR21wOZbK/XB1d60EgUxEt1Uahn5Vnpre2mkj507vkHooGKMWr5OfJdUijczFijCKNcj91U453Z20hR47UQu4YsgJK5wMb1USCIyNjX9KqnGiDTIJpXxhtOPlSA/KpriKNY8gMfM1CCMdKZNMZWHbdYoiSlrET2LLmrSsDGrG3iY6j1QYHyqtGy9dYxVhHBhHhqI3FctspSHuia9YgjDaewFTJPOLW2A0gKmBgDbeozpwMAnI8DT0VzawERuQVPQedC5B4QvOnZhqkyMjYd659WWIVOvcUixSDDclwARuac5JZhyn6+FB7BVG99DzzeDxFsbZG3kauXMkdvPLPOyqseApb9Ixkn80A9B7zlNLaSqVUnWmfzWrkgjnZy66lYYOe9Oi8HwUlngmhMjNIFPwuY2we47Vl+MW1pPNrN5kKcgZ2Fai2N3w3VFaypygc8ibcdP0nqB5UO4peXM0Jytrb7AAqNR2OdvtTDOL+Ang86xyBLdlZBn4d96IcZtcyxO/68HH0qt6NWiRSsfaKkks7nOo9z5fSrvH7mNTJLtlRhRQfYvKVGT4iwW3mQkZKmhO2uPYdTtUvE7sLDqIzrYDf70Jk4mkciaIEZlznOaOjfJzTmkyxd41ZBXFVI3UO+438Kgur5polIRUYHsKqpcSatzt32p443RJzRcuyDGRnNU9/GulkcnqdNdk1SMaRlKwpZ8SlVcoASP06QSakk4jeC3SUMOY0pUqEHh4YqlakqSwkcH6VNJIxtQVLN77fB8vKlcVYqbolnvb0vGVaQMRv2qSa4vvV7IrJKRy2yNZAzmobiMKsbg5Onpk1HdNqtOH6mwNL5GfPpRpGtlqSS5kaL2mVQwzljk71XNxcesvl3Kaz1c5G9cqo7xcpDkMNwCe9NC5nlzGDhzuRQpB5LfDOKTWHFYLqWRuUG0uNZPsnvj8/SvZbK7IRS2NJ2JPjXhN24KMqBQMHpXs9lm1VI8ExCNNsdtI/HWhKD1srgn/AKoMXEQkycdBnVQO+t0WUCTdSOtXLmIyx5huGVT26ihV1FckGMzhQB1A61OjtUytxK7W0CW1qfevjAHhQjjFy0h5CnON2Oe9WpoUsy0uWklOwPU1Xt+Gz3j9NIzl3xt8h500Ytukc+TIlywVfwK/o7fSOu+zIfAg1l5JYjFCTEurHt5ra+mKi04QYE2DkLgfOsEjmNgy41Kds7iuhw1VHE5bOyS5dGhRgN89arRbvV5rtJABJAg81pyR28ntEgN23xSbV6DV9MpTZBA7U3NWrqJUjyKq0U7Q6VBu3trSFhzAznrguRn7VeiggZZFEEaqGBCDOOnzqgb6JcF0PzIpg42qCXlwlmYjBJwNq59ckhrjEKGG2Mif5ZdWDg6dhTjeW9tw6NZpIlKyvhdIJ3Oaz8/FLyf/AFSi/tQY/wDtVAuTk7nxNUjhftivIvSDFxx6TBW1TA7lun2odPd3F2TznyCfhAwKhIHYb09RgVaMIx6JuTYrezC22wxX0KlqbmyTl4EiDCf7hjoa+eZCTE3yr6P4UwEMONxpH9BXRjipRaZNyaaaA5jJVhECADh0PVPpQ6eKeSTRHGzNnAB2o3d3CXHEJWhaJY410mQaidW/XAxj5mpeF3nDjetBDd2kk52Co2p9QGTnBwNu1Q/K0+zp/Uq65B1j6OYAnvTrlPVB0XyqzcwpCmlVAA6AVoGwBjt4UGv0LEkV1RgoqkckpuTtnk38QLnVfRWwPwJrbyJyB+M1j6LekF6OI8Xu7lCDGzlY8ftGw/v9aF4xXPJ2xkcOtPA70gGRSocqDQCcQSckk/Om4bxH2qSuoUg2yORy8h1dfGkC0oGZG8qdRSo3YgUV3SlpDvRMN1ANvTyc9BSBfvS9KxhyLrdEPRmA/Ne6X93cWPAC1krNeyRaYQBnScbt9Ov2rxKwTXdwL4yD+tfQtvLDb2QmfCgRgljtgCrYnSYkjK8NP+Qnm4pAjR2ICpb41JqwDnB+JjkHUQT8sUNt24lxXinMsyy+ryLJoVto8YOCBtk+HnRjjyXbXV+tq7pyoffRKcCZjsc9wwA2OdjT/wCHojteDtHGhKtIcMRjOTn71UQ1eouqkghmGSPCsz6b8Q/lfo9eXCkiRk5cRH7m2H9a076nX2sA9vlXl/8AGC/95w/hqsOhuJV7j9KD7aj9fKkk6QUjzcDG3YbCuK5FLXfKucoMB7KufM9qcilRjNcRjpXI2oAjpWMOApa4UtYxGB7TH5VxFPx7bfSkIrGGUgG9PxXYrGOpCKdSVjBDgERm4taxDqz4Fe8cUtY57f8Al0+TDLCUfBwQuK8R9Dsf4m4aMf6te1R3LXV/xAOAPVZhAuP1Axo2f/I1bGJIo2Leu2lzLctm9jAhugFxqZRtIM9mBB+eR413oPIjG8thGUaKZm3+Fwe4/wCdqkeFLbiHD7hB/wBSwspl6akbJBz4qdx8z41X9EU5XHeIQ5yFyCfHDdaqKauNPaOv89q+e/S/ip4x6SX95nMZlMcO/wChdh98Z+te4+ll5JYejPE7qDHMit3K58cY/wDdfOijAA7YxUJv0PEWnA9m6UlcBmpjDJCcYXv0pyIFAFcBl2bw2p4rGEIxSU40mfKsY//Z"/>
          <p:cNvSpPr>
            <a:spLocks noChangeAspect="1" noChangeArrowheads="1"/>
          </p:cNvSpPr>
          <p:nvPr/>
        </p:nvSpPr>
        <p:spPr bwMode="auto">
          <a:xfrm>
            <a:off x="63500" y="-500063"/>
            <a:ext cx="1000125" cy="1019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2" name="Picture 8" descr="http://t1.gstatic.com/images?q=tbn:ANd9GcQXCy8JBiAI5RrCpeH2ut8Fmu_aWnHPfoByQwSvtHtsX_7gjNOnTvrTfQN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724400"/>
            <a:ext cx="2057400" cy="1905000"/>
          </a:xfrm>
          <a:prstGeom prst="rect">
            <a:avLst/>
          </a:prstGeom>
          <a:noFill/>
        </p:spPr>
      </p:pic>
      <p:sp>
        <p:nvSpPr>
          <p:cNvPr id="26634" name="AutoShape 10" descr="data:image/jpg;base64,/9j/4AAQSkZJRgABAQAAAQABAAD/2wBDAAkGBwgHBgkIBwgKCgkLDRYPDQwMDRsUFRAWIB0iIiAdHx8kKDQsJCYxJx8fLT0tMTU3Ojo6Iys/RD84QzQ5Ojf/2wBDAQoKCg0MDRoPDxo3JR8lNzc3Nzc3Nzc3Nzc3Nzc3Nzc3Nzc3Nzc3Nzc3Nzc3Nzc3Nzc3Nzc3Nzc3Nzc3Nzc3Nzf/wAARCACZAH8DASIAAhEBAxEB/8QAHAAAAQUBAQEAAAAAAAAAAAAABAIDBQYHAQAI/8QAPhAAAgEDAgQDBQQIBAcAAAAAAQIDAAQRBSEGEjFBE1FhByIycYEUFSORM0JScoKhscFDYtHhJDREc4PC8P/EABkBAAMBAQEAAAAAAAAAAAAAAAABAwIEBf/EACIRAAIDAAIDAAIDAAAAAAAAAAABAgMRITEEEkETUQVhof/aAAwDAQACEQMRAD8A0sDbek43pztSc1koKApa0jNLQ5poQ4OlROtapYWK8t5ewwueis45j9OtVT2g8cNpbNpWkMouyMSzc36L0Hrv17bd+mT+M89wWldpnckkg5JPrWJzw3COmiNqdlJK4jlLZY7hTin4J4ZH5Y5UZu6htx9KpcKXAUIlpJcPjaKIZI/eOMCn49N1+OdZodKSJBvtMcioxlrLSqaReV6V6qponFclzMsF9bGJweViPOrWylSM99x6itEswTJ8NFWIP3fPjsaElO1SOjLzWdwtIZDFLlxzYG9IMV125aIQzZYdgcV7klJ3asLRgjJd9PdFNsbpf1lo9rdmG7U9pOmrdTsGYnlHSnjEXoN6VwnfpScjsa9mukmLJqP4i1L7o0G9vgyiSKI+GCernZR+ZFH1RPbHem34ZtrdWINxdquR5KC39cUn0C7Mqu5TPKzsSzMxOepPcn+Zqy8I8NPK6XN0hVX3x3IqG4QgW51SYyIGVFy3MPPt+VaBaXzojiyszMUOAzuET6Zrksb3Dvpis9i02Gn2ttDiGJUGOworwImBHKCcUBpepG5jEU8SxzEfCrZoNtZ1CHUvCitraSI7crycj/TNJOJRpsqvG2lCwvYdTtECkOBMoGzA+dTllcR3ulQzocupGfkc4/pUlxJAmp6LdloWSQR5KH032NVnheVDpwjQjDKGXHdR/beqxOW1fSSk6VKaBvDMPWoedsA1K8MtzRT/ADrSJAwjAd9upNd8Pen1X3mz+0a6Ris4AwVwtSPCVrLcXc7RrkKBmgZOlWHgD9Nffw/3px7E3iH8kGlZzTBPrmlK1XJofHaqV7W9Lk1Hh23aL47e5D4x1ypXH5kVclbJoLXrRr/R7u3Qc0hQtGM9XXcD8xWZbnBuGey0x7giIpBdO6kF5eUZ9Nqs0fD019OJJZmMaEciRzNGF+eOtAWo8EBGA5tyeUYzk1YLXUvstjzkH3xscdK5G+dPRhHF6oXpFglhruIiN1JOCcKSfKpHVeFba8vvtD/ESCQSQdu4IOR1quadPfrqZmgdCDzHldh72f51aDcXL23PNcAzhuZCCNh5bdRQsNSiyQsdPFraNEzO8ZUjDtzEA9snrVH0rSX0rmWU4EYKRjty5P8ApV5tNQN1bDnXlJGD6HvULqwAuMA5OMn0zvVE/wBHNYlj0iJ2BU1K8LECGYnzqKnGx2FS/Cw/Am+dbRzCgcs+P2jSiN6So95h/mNdPWkMbmG1WHgAYmvv4f71X5elWDgE/i3v8P8AenHsUuhAII6g0tSKEUIOkKUtVUbCJcVcmgpXGdiKWre9QoRR0hWu/wDjH5mkMp/GGnw6XfWtxbRlIpy3ibkjnBz9Nj0HlXIIYLqynsp1DxyDnjz5dxRfHl7bi3stJMRe8vZC0Cqfh5Blj9RsB3zVTsdQ5YfCZiGTdCe1ct0ceo7KJtr+yycNW9tpga2WzhZI/hZ+v165qfu9Ms9Unhup7WFTESUEYI6+fnVe0rVbeXeZx7owRmrFbarZkqsTKW8s5rEeeGXnL6hZZLZPCXYoMGoOc7mpm5IcSv3NQ043qsViOOyWsFmGVqW4YGIZvnUW4ytSvD2Vt7gjqK0iYlW/Ef8AeNL5hUYzT5YhsZJpvxLj9sUhkpKdqsHAIPiXp/d/vVLL3HdgRU1wtrf3VcSi5Xmil6kdiKafInyiQV0zTySJ/vUWhdjsRj5UQoI3ZwAOp8quTJHmXGSaF1TU7PSdPmvr5wkMKlm8z6Adye1UHjnjuPT0FjoV1FNdk4mnTDrCPIdQW/PGKyfU9Rv9QuBNf3c1yc5BkcnHyHQfSjAbCuJeIb3W9ffVZZDHIGBgCnHgqp90D1HXPnV94T1PR+MmWz1NvsOuYAE8ey3PrjpzeY29PTMmiV91OQaTEHjmVomZGQghlOCpHQg9qGk1jFGTi9RuT8FalYOX5EuIwfiiydvUdR/OidP08K4dsAA9Kf8AZPx/9+RDSNZkVdUiX8OQnAuVA6j/ADDuO/Xzwfx7xNoul3yWf2V57915pTA4Tw1PTmODknyx/UVzzqiuTuolO6ShFa2EG1ku9F1aS02eG1cRPjI8UDIx8sD86p2l8QWeq6fBdF1gZ1HOrnADdxn5+dXLgvi2x1BYtIktFsyykQAMWWQYyQSej9TjfO9YUhk0w3NkwMsUcskDp0J5WK5HrtV64KUcOfyY2U2OM1jNSbdcggg9CDsakNIJWyuSOtYhDq95pSc2n38kO+0XxIf4TkCrfwz7S1RGttVshhx+mgbv6qf9aw62mTU0y3TJLy7HemhHKBuTmuadxDpGrErZ3ieIBkxSDkb8jUiQMAg5FTazs3qAGSTHU0lUcZ5smjyuRTTIfOkMjeKeLtP4c/BPNc3pGRbq+OX1c9h6dazLXeLtW1sstxOIrc/9ND7qH575b61CXt3Ne3ctzcyGSaVy7se5ND11HPoTzkjoAO2K5uxwd6aQnPpRKJzb9vOgBEaReMAXK0Z4HIcjp50PcW+U5l6ilWN10hlOx+EntTANtJprS6iuraRopYmDoynBBByDViTTr7iCC51ayuHutRRy97buQXbJJDr6enbGB2qvhMHapHSb260u6FzYS+HKFZGHZgRjBHcd/mAaJQUljLU3Sql7RZaeBLv7VqVlEQweR8JJn4GHvA9fNcfWqzq3v6vq4yCftszD6sT/AHp7h2WW0POjFWjcOpzuCKCvLjxtc1V8BfEmZ8DtmpePLuJ6n8xW5Rrv/aIS4jBHyJ2pFugYDA86duviI86cs48QBvKrfTxAaViuR02xVy9nHEUkU7aTdyloGHNbl2+A/sj0P/3WqZdHLkUqwkFrdW1wRnw358DbPKQcUmk+Bp4bwHI/VNcYluimoXhnXX13TDclRFMjlJUXJAPUY+mKlfFcd65ms4L6fP8AXqP1yy+7dXvLIZxBMyLn9nO38sUBXQQOiiYRIfhfP+XzoWiIHK4I3NABFpNhjBN8J6E0ze2/hMWXoafnQXKBlH4q9PWlxMLi35ZNmXY5rQHtPuuceFKdx8JPejwSucfEBtUC6eHKADg9jUvazGVMNtKg3HnQmBJaXcAyFDsW2+tRxfOrXWf1sVxZTDcqw2BP5Gk3DAawXH+IAceW1TUfWzTun5H5PDVUu4v/ADBmdcyU/FhbcD86bmX8Y/P+1elfljIHyFUOADfMkuBvg0m7/DZFB3A3p2AFT4jjfsKHuGzMaQy5+zK+EGoS2cnKFuUJUnqXXoB9OatGI3NYZp909rcRyxStFIjBlcfqHzrZOHtQ+9NLhnZ0eYDEpToT5/XrU7FvKKQfwoPtThROJBNEmFngRmYdGYZX+gFU2tO9ptiZtIgvFQs1vLhmH6qMP9QtZka2yZylIQG3OBSa9QAbAwLD3SN9jTl6Qjc6nAkByOm470ArEHapnTNb1TTLd47a8kjtnYF4iFdCf3WBFPQRFkgujN2ANECQ8yyJs4APz9K5cAJM0i8pZ35gQoAOd8Y6CiwwZgSoAx27UJAMTSh0Ei9Dv9aRK3/EQTA5yMfWnbkqRlhyg9x1ryRhivOQ69Vbyp5yA5cMBI7eQJoVX5jjBPyo7wkk2I+e9SnD9jw/LdLa659ptYpWAW+hl/QHtzKwwU8z1Hy6NpiRXZ5lQBVA5sdBQRJJyeta1qvskitppII7658YDIdgrKw7HG1UDiHhXU9APNdxh4CcLPGcqfn3Bqamm8KOuSWkIDg1L8P6zdaLdm5tmVQV5WjbdXHrUUqFulKCY2PatYYN2vrZL6yntZxiKdCjY7A96w7U7GfTb+azu1CzQtysAdj5EehGDW+SJhR86oHtY04cljqYPvHMDjHzZd/zrTQjOK9Xq9WBnqembCKg+dM0otlsmgB52LSxDyxRhbOw/OggweYMNgPOngx7U0A8+4xnNcgPKCKb8QDqaQX7LTAMEvYCnlYMpVjkEYII7UHGeUZLDPenUbO/anosN2teIY7j2c6NrF1KBLERaXErEDLLle/mVB+tZ/x1xraalaNpunReMrj8W4Pwj0XzPrS7BhcexjX4Tk/ZtTikAA+EHwwf/as6MHLuCceh6VJ1r20t+WSj6o6oIQlcg57im3JX4upp6PI2V+Ydwd688YPcZ8jWyRvr/CfnUZxHpX31os9gZPDZwGRsZwwOR/TH1qUb4aH1D/kbj/tN/Q1syfPrdceVcrprlTNHq9Xq9QB1Tg0suR0pArlAC/EbuaUrr1JpqvUAPeKCd84p6K5J+Kg6UlAF34f1+xs+D+JNJuzKbjUVT7OqplQw7k9v9qrYGQADjHSh4+n0oiPqKYDbr1LpnH6w603yxn/EGfXaiz8B+dATfHQB/9k="/>
          <p:cNvSpPr>
            <a:spLocks noChangeAspect="1" noChangeArrowheads="1"/>
          </p:cNvSpPr>
          <p:nvPr/>
        </p:nvSpPr>
        <p:spPr bwMode="auto">
          <a:xfrm>
            <a:off x="63500" y="-546100"/>
            <a:ext cx="93345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6" name="AutoShape 12" descr="data:image/jpg;base64,/9j/4AAQSkZJRgABAQAAAQABAAD/2wBDAAkGBwgHBgkIBwgKCgkLDRYPDQwMDRsUFRAWIB0iIiAdHx8kKDQsJCYxJx8fLT0tMTU3Ojo6Iys/RD84QzQ5Ojf/2wBDAQoKCg0MDRoPDxo3JR8lNzc3Nzc3Nzc3Nzc3Nzc3Nzc3Nzc3Nzc3Nzc3Nzc3Nzc3Nzc3Nzc3Nzc3Nzc3Nzc3Nzf/wAARCACIAKgDASIAAhEBAxEB/8QAHAAAAQUBAQEAAAAAAAAAAAAAAgABBAUGAwcI/8QALhAAAQQBBAAGAgEDBQAAAAAAAQACAxEEBRIhMQYTIkFRYQdxFBYygSNDUpGx/8QAGQEAAwEBAQAAAAAAAAAAAAAAAAECBAMF/8QAHREBAQEBAAMBAQEAAAAAAAAAAAECEQMSITFBBP/aAAwDAQACEQMRAD8AwadMnXFRWiB5TVynCAMFFdC0IXWFm94b8pdEiz0fGa8iaQcD2K1ePnMgZwOPgLMxyiBoYPhd8fKc4DaP8rjrTtnLQHPIJc499NSxXSSvMkr97fgcUqMvJNnkpn5mY8GPFbt9rUyq9FzqGq42ONu7ke18rOZvickubG0gextCdDy5yXzFxJUjG8OD/daT+wr9j9GcyMyXLfy41a9M8F5LMDSGhrCHu7NLOy6BC0ej0lRH5Oo4LS1krg0dI9iuG21bNgy7ZI0ddkLB61hCGbfGLZ9Ll/UOSwkTt3g/KkjOZlYryU5r658Uj6PRQldshoDxtHFLkV2zXKwBTJ3ISn0EUkySfQZOEKMKDL3ThME9IAwpWCLl/QUMqZhyhh57KjSo7umBLhfJUzBDpCI4hfyqjY6XJDGe55W50TBbBGxxAJKzarV450WLpBeBuHKusXRI4wDtXaEU4EKz82o6Tn12skV7sRrD6aXOSE/AUxzgSuL38kUqsHxUZTAwm6VJmsBBBFrQ5gDuwqbMptqfw7JxjNWg2OJurUfTp2+qJxpW+sxgwk0s20FsrTfurkZdziylNmh0AuTkmyW5wQld8s+iKEhEmKtIUk6SXAD3RBJOkZBEEye65TB2/a5l5ZJuvhvK6e1rnkxOdCdo/a56Vn9SNHyNmUC8WXnhejaeT5LARyvN9EgM+pRM+O16JNI/GhHlj1VQWbTbj4vsWiOSOFLLottbxfxaxc2bOyImTJZG49jcqiLUpBkX/LL6PsU8q69EcQD2Fzmnx4G75HUqnSp5cptk3x2qnX8xwa6Inm+lXTW+RqeFISPNA/yqnMljksse0/HKzQbBE4S5LJQw+4HCkB+M43jSOH0UqVotSaX47uOgsoD6nfS17AXxuaebCyGRG5mbJFR5TxXPc7HfGO6z9LsU0UXkxi/dEV3yyaCmKKkxC6ICknSTBgE9FOAirhQYaRAX2kAnpMGpWWh4zcrIfE+uW+n9qvpTNLlMGfC8HpyjU+Lx+p2g4EkGqOdJGQAaC2E8JljLQBfYKUzRQlawDcAbUjFG8W5Zb+t+ZOM1kaOJXvOQX89crni6G1kmyKNz/e1s/wCM13O2052QN/tAITh+iHp2P/HZVEUOVRZ7GuzxYB3cG1pInGVznAcKi1Rvl5IfVWnw7ORyy9Mc+EMezdEOlWS6WHPAY3aB8LU4cjZoKu/pc54g2+E6m5UZx/48YDVRZeEDnCTbwVpcqSzVKve0OJ3ewtLKdT4o80AS7B0AoxUjJO+VzvulxIWjMYd/oEiipMQuiAFJEkjoIdokwCIBSZBPScBPSAYI2cOsdhMAnri/hF+nLxtNG1GOfTAJZBubxRVnjTAM469l55FJs/ssBa3ScoTYjB7hZ9541Y3/ABojl+XESTSgec/KkLy/0hRslssrKa7pQf5hxSGvjeWk1wojTmp7dTmxXP3NGwdUqHUNSnzMj0g7VfxsEtNdjSOBF9KHl4pb6xhSNaejSZWuWmSOgAJdz8Kynyw+M12sucuYZggZC+/muldyQPjwvMeTuKKdqHJNchtV2dP5dtHbl3e7aLPZUHNO57f0qxGfya4hGySUJC6OHNIaWmMdva5kJiF0IQkIFBSSJJBGARhINRhqRmAT7UQaiDUAG1OGow1FSYC0bb4FK20PIEbzGTVqsARR214cDVKNTsXi/WzhkaHfKkSQxTxcgX2FR4E5cAHHtXeM5oABNrJflbfHSimy8c2Hs2jqwo+o5uVkReW6Vu0fAU+SJr2211n4USbHrktXSfjp8VOLAI3biLd8rpqOVcDYR2Su+TK2JlBvKo8zIaZ7vkBJGqDKeAQ0dqHOR5rWk+ojgIoS7Jyvq+SqPWNTDNZ2wm2M9Nrv48svk0s3d89piE2PLHkM3MNkdroQunOM7mQhIXQhMQg/1yISRkJIBw1GAkAjAT4AgIgE9IgEcBqT0iAT0jgBSeuEYaiaADyjnRLxNhcREHD+5vamRZ+0CzS7aFjMztKyizmaJ9n9UqzIxXgkj3CyeXPK1ePS7g1WNo5ISydWZtJ3BZWaGVvVrmIpXDklKfXTWuLLN1WN17TblTAy5M22NpLnHoKbh6Lk583+gw/shbTTdDi0qA5ErQXtFlx9lox4+uGtsdrDW+HtGMk5ByZhTW2vOA91kvJJJsn5V/401Z2q6s8h1wRmmKg6IJ5XfGeOGtdWel5hxnCiSD2tJHOyRgcCLPssdFKKquVNwck+ZRPSv16i1p+bpMQVFgyyeD0pLZA9TfGJS/aSIhJR6n0bQjDUzQugCFBDUQARAIqpHKA7fhMByebXUM4s8BR58zHx2k3blUyXXZgFEv4UWfLjjDqN0FXTZ0mQ7g7WqDmzVHtYeVfpxNvXof4hn/kZudFL6g+zS0mveGZoy6fEbuYeSPhYj8NTPZrs1j0li2/jjxhJp87NN03md3L3Ve0LlvErrnXLIzZwHyP2iNxJNVtWj0fwU6apc5uxn/BU0XjyaOdjhgRnbQe4jv7C9P0zOi1HAhy4nbmSCwAl4/FJXXyzUivh0nHxGCOCMNAWF/KmsjS9LOLA6pphS9LyXhoP6Xzz+S9VGpeIJKNsh9I/Y4XbnGW3rGvDt1uN7uaQDu10cejd/CEBBnA44XfEOxpK4jgcp4n+g/tOUrFlFkUaJU6DKA91Qsf6lKjkr3XSVLRR5bXDkpKljm+0k+RP1qmtXRrekklmjvT7SHcCwuOVlRwDsE/CSSuRFVObqjiKjNKrEr5H+o2kkrhOweGMULIl7/8AUklWvwZej/iHHeJX5BZx7FQvFD3t1+aY2fMcW2kksu2jwTvknVZkyFjCKN0elufxFrcrmTadO4loNx7vYJJKPDb1u/2/MxsPFuojTdHypwac1nH7XzVlzOyMmWZ5svcXf9pJLTXk/wBRyENWkkks2+vSUhxwEkk4miBRB32kkjpOjH/aSSSfSf/Z"/>
          <p:cNvSpPr>
            <a:spLocks noChangeAspect="1" noChangeArrowheads="1"/>
          </p:cNvSpPr>
          <p:nvPr/>
        </p:nvSpPr>
        <p:spPr bwMode="auto">
          <a:xfrm>
            <a:off x="63500" y="-630238"/>
            <a:ext cx="16002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8" name="AutoShape 14" descr="data:image/jpg;base64,/9j/4AAQSkZJRgABAQAAAQABAAD/2wBDAAkGBwgHBgkIBwgKCgkLDRYPDQwMDRsUFRAWIB0iIiAdHx8kKDQsJCYxJx8fLT0tMTU3Ojo6Iys/RD84QzQ5Ojf/2wBDAQoKCg0MDRoPDxo3JR8lNzc3Nzc3Nzc3Nzc3Nzc3Nzc3Nzc3Nzc3Nzc3Nzc3Nzc3Nzc3Nzc3Nzc3Nzc3Nzc3Nzf/wAARCACrAHIDASIAAhEBAxEB/8QAHAAAAQUBAQEAAAAAAAAAAAAAAgABAwUGBAcI/8QAPhAAAQMCBAQEAwUFBwUAAAAAAQACAwQRBRIhMQZBUXETImGBBzKRFBVCobEjJlLB8BYkM2LC0fE0coSSov/EABkBAAMBAQEAAAAAAAAAAAAAAAACAwEEBf/EACMRAAICAgIBBAMAAAAAAAAAAAABAhEDIRIxBBMiQVEUYXH/2gAMAwEAAhEDEQA/AMPmTgoEQSFAwUbSo2owEoB3KIIQiBTChpI4IZagkU8UkpG4Y0k/QLokw2vibmloatjeroHAfW1kWgo4nISUTgbkIDohOwFdMT1SKYrQGKHNYpONkDtUGEmcdUlFZJAo10QQEJwVNMpZKLIwVCCVIDZBhLEx8sgjiaXvOzQN1teHuFqawmxJzZXXuIyfIPbQu/IeqpMFaylaJS0Old1GwV6/FHWJudBqAd+5/kPqVOU9lIxNjSV9HQxthhp2eG3QMjDWtb3toPqSu779i8IZmRsDh+J1r9rgX9rrz/7ypqSI1NXIXSbta9x/+Ry/LuqCt4mrJ5CKKna2+pdbzFYpDOJfca1GH1E1/AhZKdpGEAnus/8AcNf9lFU6mmbC7Vr/AAnOBHsqp8dbNURvrRkYXeYkaEc7r0h/FFPLTMp4aqnc0NADG3GnTYJuVCuLPOZmNY4scXXHK1lA422V9jtJG+9RTtDDfzsFvyVA4aqkXYjVA77pWSKElOKEkhuUkCjXukEwKNSQ9DhT0zc8rW8id+igUsUgjeCeuhRLoZLZYun/AGha12QNNtdgOv8AXRXOHUU1VHdjXBnU81S4RA2vxIgmzA86dSvRaBjGsyN0tpZcrZ1442rK2m4WbmFRUtzE83arr+46aI5hEA4dFfmRzYQMp+i5nEvZcAkX+i0rooK+ma2MtLQQRaxG6x2N0DWsD4vdp2W+xBheNjZZbFAHl7ejShOmZJJoy+H1LxHLC5xzNs4DrqmeQXG23JcguyqvtY2J6hTNdmY11twrw7OGY5QWREplVCDWSTpLTNDW1T2TgJ7JBxAXQzAiPM3duqMBdWHiL7bCKgXhc7K8X5HRZLo2PZPwdG6XEwBcNjZmefUrdNxM0zi1kDpSz5ibNF+6p8BweTDKuqMwFpHeU3vcbhWGIYSat7Ddzowb+GDYE/1yXI+zsinFBQ8Vzy1DoZIImN5BsgcR3su+txSSmpTKRlD23HS6paThhkEmfwmRsLs3mdmdfYW6LuxxgNBCwguAIt3umct0iiTZQHHMQle501fTRRk2Hii2vfb81E6aSRxbNkcDs5h0IVtNhLKimh8rHxtJc1rh8hO644MLbTtldbcaDkD6IfQlP5MVXxvjxCoiANswLV0NYWNDXbjdXNXRROrmTuBuQWkAfQqqkJc9xO5KtjdnNljSISE1kVjdLKrIgDZJPlKS0WggE4CK1k4F0hQG2qKwII1HqiARBqA/ZvaSpjrMPp6seWRwDZAP4uat6Z7LG50C82oah9LPG9rnBgcHOaDof6C2bXGZpaySxeNL7XXLOPGR2YpqXZ2zVmZzxE0+EweYjUk+iq8YxSkNA1jRIZiATGRYj2UbW1NO+OF1NeB77B5kygH/ADaaXXbVYRK+B8v2SlPluXuqN7H/AJ+iEVcjkwivJgyTNIZezXHcD1TYlKwWDDoQqunFU+v8KJsXgAeeRjyQT0Gmq6MWaI6nw2m4a25QF6K+umbFDIGnzOaQ1UZCsK7zlh5WXIWroxLRwZXboishKlcNEBCqTASR2SQAQaja1HlRBtkUa2BlRhqIBGB6LGZZHa6vsIrCY/CedWmwPVUwC66BpL3NF9W3v0tzUssbiUxyaZsInMmp8jrXO4PNc1RTC2VsbLejVVw4m6nIEl7garpfxJB4WTMLdlzRs7VOkM9raYF1wCfL2VHW1YfneXXfK76AaBLEsZ+0AtiBJJ3PJDR4f4NDLjGK5mUUDS8NOjpSNgO5tr9FSONydIlPIlsrsQrGQVsFG5w8QxBzm3+TN8t+417W6oiByWNq6yavrp6yfSSZ5e4A/L0A9ALD2V3hWItbC2GodbKLBziu1Q1SOJy3bLUhAWqVpa4AhwPZMQlaaBbI7JI8qSDSYN1KINRNbqUYatAANRBqkDdbLnqaynpheR13cmjUlCi2YTBi7+FqyD+1uHUDvO2rEsUg5W8N3+yy82ISz3uckfMBFwfUSHjrBpGcqkXFvwlpB/IlO4JLZnI2+OYLLQVJhnaS0k+G/k4KspsDlq52xUsbpZH7MAuR69u61/GHF76fFhhNLBDNFTNbLXCVoOcuF2xtvztYnTmNRuuz4f8AE1NiNRVYa+igoqi3jRthdmErb2PLcXHUajVc3orlpnVyk4cq6K/CeA46dwnxIiWUaiIasb36n8u6wfxZxkTV7MEpXWiprPny83kaA9hr3I6L2/G62HDsOqayUhscEbpHEnkAvlmrqZa2pmq6gkzTvMkl/wCI629tl0qKiqRzNt7Zy2I2U0bnFzMzibu58lHuUROWRluhWrQrLumrMlgXa91aQ1AkaL27rKskIN7rriqTfUqtxapi7RpfL/EPqkqP7V6pLOGMOTNUG6pp5Y6aIySkNHL1U+VZHiCvdLiL4RpHB5R33P8At7KEVb2UZ1VuMSPJbHdjNrA6+5VYXl77kn3XIJLovE0urrQh1SVGgYOWpWl+FVAa/irxif8Apo8+3N1wAscCTmJ6L1H4G0xIxipBs7NFG11tQRcn9QkkHRy8WR/vNVT2yMnmkY57jYPLMoC4+GqetPGtDLStcJ6Zxlc0/MGZbOJbuARca2Ouy0fxao8tFQxQNaY6Vr5nAfPmNmtd6jNueRLeWqz/AAXiDcM4sD3MAEoczpYm5/Vc/FRls9GMpy8bjF6Rq/jTjApuH4aGJ+V9dIA4A6hjfM7/AEj3XiBWx+KuKHEOK3wtkzxUMLYAOQcfM79QPZY0ldDPPWkA45dxc8gmaXE5n9gOiIjogzX2WoLCuiD7KNNdBh0eKeqS57pIA9XLQ0Ocdmi5XmEkvjTSzE38R5dfuvSsYl+zYVVy3AIicBfqRb+a8vYfLZJFDMluivcKIIwdE5hIPlK9m+BjD9yVkhFh4pudrn/iy8XvovefhYI8O+HUFTIWta4zTPeTpbMTf6BY/sK+Cj4/rA/jEwkNcyCkY0hzcwJcXFwc3ZzSLXHT1sshiT20VZT17GuyNlu4F2YxuDc2Un8TT+F25Gh8w17vtb8brKzFXXzyvGZp/Be+UHuBYerSOYWf4klPkYSTfbXl/Pe/9FRUvdT6PTeOP4/ODprTKSeZ888s0pLpJXue8k7uJuT9SoinO6E6bq55jAkcctm7nQJAAAAckLfOS87H5R6IkGCTO2ToH7IAHN0STjQWskgD0bjyYw4NHG0/41Q1p7AE/qAvPmnTsVtfiTOf7hT20OeS/azf5rEM590DMkCJh0KAIm6IMDuvYnVIovg3h0AJDqqk8MAbuzXJH/rmXjZ2PZb7iDEHOwPhmgZqIKZszrcjYBp/Ujslk6VlMcZTklHs4sAk8APa5oe2Rpa+Mm2dp0c2/K9hY8iAeRVJxNNHJikrIpPEYzQOtYnn5hydrZw2uDbRaARMhhNRlDY3MLrDZth5h7aexaVjJ5HSyySOvme4uN+pN1PHa9rOzynBwUoum+1/CMlRSnMfDbudz6I5HBjCSo42ktu7c7qp54bQANEilyQk2WmDlROPmAREqMHzFFgI5r7pIkktgbH4lPvi9LHzZTkkf9zjb9FkG/MfULV/Es/vL/4sX+pZRnzrWaSBE02SHy+yZaAV1rMNDq2khnac4giipz/lc2MHLb18xHZyyY3Wm4QJbhOKOG7YqgjuyMPafZwuEvHlr7K4crxTU18BYvV+Bhc9NlH7ZzbX9OY6GxI9Q4jossSbrQcXtDK4MaLNBfYe6zshsxxHRLjvjRXzWnmbSoicfFksNWt/VSIIP8NvqFKnRyAoSiOyBy0AeRQNPnIR8lE0kONuiVgSpKzhgiMLCWAktCSAP//Z"/>
          <p:cNvSpPr>
            <a:spLocks noChangeAspect="1" noChangeArrowheads="1"/>
          </p:cNvSpPr>
          <p:nvPr/>
        </p:nvSpPr>
        <p:spPr bwMode="auto">
          <a:xfrm>
            <a:off x="63500" y="-584200"/>
            <a:ext cx="800100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40" name="Picture 16" descr="http://t2.gstatic.com/images?q=tbn:ANd9GcT7xYNCgTOhh78JYhWrKDraYwzJune62p_JuVDudSGMOAPbaM1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724400"/>
            <a:ext cx="2286000" cy="1895476"/>
          </a:xfrm>
          <a:prstGeom prst="rect">
            <a:avLst/>
          </a:prstGeom>
          <a:noFill/>
        </p:spPr>
      </p:pic>
      <p:sp>
        <p:nvSpPr>
          <p:cNvPr id="26642" name="AutoShape 18" descr="data:image/jpg;base64,/9j/4AAQSkZJRgABAQAAAQABAAD/2wBDAAkGBwgHBgkIBwgKCgkLDRYPDQwMDRsUFRAWIB0iIiAdHx8kKDQsJCYxJx8fLT0tMTU3Ojo6Iys/RD84QzQ5Ojf/2wBDAQoKCg0MDRoPDxo3JR8lNzc3Nzc3Nzc3Nzc3Nzc3Nzc3Nzc3Nzc3Nzc3Nzc3Nzc3Nzc3Nzc3Nzc3Nzc3Nzc3Nzf/wAARCACLALoDASIAAhEBAxEB/8QAHAAAAAcBAQAAAAAAAAAAAAAAAQIDBAUGBwAI/8QASBAAAQMCAwQFBwgHBgcAAAAAAQACAwQRBRIhBjFBURNhcXSBFCIyNZGxsgcjJkJSocHRFRYlNmRz8CQzRGJjclOCosLD4fH/xAAaAQACAwEBAAAAAAAAAAAAAAAAAQIDBAUG/8QAIhEAAgICAgIDAQEAAAAAAAAAAAECEQMhBBIiMRNBUQVx/9oADAMBAAIRAxEAPwBLacfSXEz/ABL/AHpk1qlNpY820eIn+IcmAbZABQEBBSoCGyQxAi29CLJVzbhJAG6YgbIQ26EAo7RZMiwmU8BqprBcENUBPVvMUHInKT4lMWNjgi8ombm+y07r8z+SbfpeWWawLi3gOXUFXOdaRbjxuW2aBSYbhVIPm46SSQ7jM4ucD4AoK5khB6BlMwAW0ibb/qVdwqqYxvnBrOoa37Sp2Orh6Ml4bY8m2VHyGlYJfhA1UcBfaZrInH67Rl19yaTUcsBJtnYNzm6qZxFokbmBuORGiZwzmNpjDgWW1DvzQs36TlxnVkUWgpB8dipGaEOu6Fp03t/FM36q9NMxyi4umNy1Fsli1Ft1KRASO5JPGqclqSc3VACB03oh1SsjUTKmARpLb9i3fBz+yaLu8fwhYS4WB7FuuD+qKHu8fwhAGV7RfvBiPeHe9RxCf7R6bQ4j3hyYb0gDBq6y4XQoCwp3IuXqR0IsUwCAJSNgLwXaNG9dZN6yfoctjrqfySbpDirdDfGcQDn9FGPMb1pnRl73jKbc00uZpyDrc71P4TR2ma1w1Kxzls62DGiXw2jJAzk3OqnaemY1pFtT1JXDqVrWAngbblLRU40VaVmtzUSIfSEjQaKNraUi9tCBzVxFMCLAfeo+to2OJaQMxSlCiMc0ZOmVJoeHcc3VxCSr6UxBszWnI/xsVJVcJhcLjUHVKSwPfhTr6s1t2j+j7VbgnujFzMaStFbKLxSrm31G5EIstZzWFKJZKIpTEJPZdJltkuUVwQIbPGh7FueEeqaLu8fwhYbJpdblg/qih7vH8ITGZLtK+20WI94cmTHXCc7UfvHifeHe9MIjYoAdDULiCuYbo4QR7CRBBQjelH6oqCPY66jcYflt1tUmBx4KBx2YNqujJ+qD71Ga0W4tyEcNaHVLb81cqRuV7S1tyNFS6N+SdpJtbfdXGjxXD4Aw1MpYR9vS6xTR2sTSRa6BrhFqTcm+5SkR80H8FE4Xi+G1DQ2Oshc47m3AKl43tebD6o196EE5WLOkduYAm8gJcCQENRiVDR28pqoo+WZwufBMmY9QVkxhpZDM7/Tbm9yHtFcdfQyxeAFpcAALao2FtFRhzopCbcPHj70OIvD2eaRY/co+ixBlMHMdKA8nRhOo1GvUFHEqkS5CvEQL2kOc0i1iR4pJ41Tmc3nkN73cfekHOXQOMJO0RUdyIUyLsBwRTuQuKIUhiT9QVuOD+qaLu8fwhYg/cVt2EH9k0Xd4/hCYkZJtKAdo8S7w5MWsATvaV1tpcT7w5NGuugbFWaJRJNKOCnREOAusuCG4QiGhpiVX5FTiQMzvc7K1t7Ku4lUvq5I3yMawZbWabg+1S+0AIihkO4Zh42UDK4kMbe9hv5KjJJ3R0+Nhg8Kn9kxhNLNGwVjXdEASWPAvutpY+26fvqcTxfz7svH5jGtYL5R1kFK4NKJcNFI4FzeFlO4RRyRNd0VOC2+/MQAs/d2bVhTiRmIyuwARTYeOiqHRWe4tacpOtgLajdvGvCyktlsTrKygmlEuRz8zsmTUuPG/BRG1MgAEYYM1zmkB0HUFYNj6Mw4SyQ/XsQChttEoYkhpJQ0+IYdS1WUsMjGidrmgEEaOF7c93Uk6fDMRozO6j6MQNuYnPjBda27QA77fW9qtEETqV8hhgjmgfqY81nNPVzHUgmidPG5tPSNiJ35ja3gEk2kRcE2kyvU1TiGIwATNfDLchwccwAyk311te2ia01K6CodDE8GWdvzkjhbQdXtVphgfBC5rmsD8uXzRYWUBFIafFYpS0OIu13ZzVdtNFyxqVpiFVQvpfTLi4C5JAA6wON+OqjHk3KsmOTMfG97b5ZG5xzF2hv4/cq4bHct2FtrZzOdCEJrqq0FuUm4klHJRCRdWmFgFBvQk6IoKCLOeND2La8I9VUXd4/hCxR249i2vCPVVF3eP4QgcTItpx9JMS7w73qPabKQ2nP0jxLvLlHAXTRIXYb2SvBN2myVDtEFbFLrgTdFDkIKkiqQnXQeV0j4eJF2n/MNyqDm6h4JAOhB4FXS9uF1W8VoZ455ZchdCXF+Zu4X58lTlV7Ru4WSlKDZI7O1Ia9sZOp4LQoahkNCLWvYkrKaAkZXA2cHWv2rRTR1H6NdJB843oszOvff3LFLTOzjmutMp2OyzzVT5JGlzAdGjXKrxsxilHU4RHHFG8zNAaRlIylU2irw+aSKSlkMhvmDnBpbYXJ14aXVwwiaQU0cUWF1W+4LWixPbuU1a0FqW7JSASTNkD2iK+jXNdc9vCyNhmIyMldDXsa6aM6PGgeOBTeoqpWh2eOkiDTZwfU+c02BtoN+u4f8A1nRiqrpWOnpnU4zWZncCXN1udOGg36qO4+h+MlsmamcPlJBFiL2VanhFRO1oeWNdKQ5zd4FjdSs7HRh/nXIbbxUSJo4JIXPflDcztfraWt96r9yLE1FexrjUzXTCnjFmx2zWO82sPYPeo7cF0r873OAsHOJtyRc19CulCPWKR57Pl+XK5MBxSZKMUmTqpUQsEFDbW6IDqlm6pCCP3HsW14R6qou7x/CFi726HsW1YSP2VRfyGfCEDRkG05+keJd4d71Ht3J9tOPpJifeXJgxMbFLaIWrmoRvTIMMDZHBSRRwmUyDoHsbIwseLtcLHsK4IyKEmVXI6iqpaaZx5g/aHA/11q94BjZbg4gleDI1wy3PC+qr2NUYqaR0jQemhBe0jiOIUPFVv8maWO3arFlx0zt8XN3jsuEuHZqzpg3PE87vs9X3qZhw+NrQyFk7G78kchA9ihMCxd1RTWY4CTcSRuKttAwNYC6Qk8TxVSs6UZeNgwYVTERuFP0bQPrb05neIXiQDXJkaPFDPN5Mxz5Jbt60yp6nyx5kt82w3b1lKRC2/YjiUxbA2Jv95IbqrVNTHPVTRRPzeTuDHN+ybA/irAWS1lX0cABqJTkjHLmfALNcUxKLD9tMTlpLuo/KHQubbUhlmk9uZpPieau40fLszD/QyVDoixuSZR4pYqmJssDw+Nw0cEDmrbRxkwAUQtudUeyEBJk0xMtsjsQm1kA0USYYnQrasJ9VUX8hnwhYmfRK2vCfVVF/IZ8IQMx7af8AeTEu8uTFh1UjtK2+0eJd5cmLWpgGajWXAI1kEZBUPYiTTRQRmSeRkbBxcbKKqtpaWG7adj5nDj6Lfz+5MrcbJpI1FZT0gvUzMZ1OOvs3qoVm0FdUXDZBDH9mLQ+3eokvLiXEm51J5osaxfpacR2pjZG5mHsLpP8Aiyts0dgvr42TNkQhcIrksLGvY77TSLgqvuOiu1PhctXgNE+E3nggYP8AcLbj+H/tVZF2Rq476SGdA14nBhe5jupXTDf0jlY99RHkAsAGa+9VLDGnpiHCzgdQ4WIVxoHFrG6XsOCxytHXwxsedA6d4bJKZCeZ3eCezSeSxxwQMc+V5ysY3Ul3JNqfpZp2wUsbpZn/AFWjcevkOtXXAdn2YcfKKktlrXC2bhGPst/PijHjc2LPmjh/0gcRczYrZWqxWpLHYk9mRg3jpHaMYOoHUnqJ3BefMtiBcuIHpE3JPNaT8s2P/pHH48KgeDT4drJY+lM4f9rTb/mKzq2q3RikqRxpScnbHGHYhUYc8vgILXekx25ysFHtHSTENqGugcR6R1b7eHiFV3DzT2JBqndFbimaMxzZGNfG5rmO1BaQQUKoNLW1FG4uppXMJNzbUHtBU/QbSxvsysjLDxezUeI3+9F2R60T6AosMsU8YkgkbJGfrNNwjOSJCbzodVt2EeqaLu8fwhYg8aFbdhB/ZNF3eP4QhjRlO0jR+sGJH+Id70wY0XT7aM/SHER/EO96hsUxGPDaTpHDNI45Y2faNr69X9cUDHkpjgjdLM8MjbqXONgq7iW0rGkx0LL/AOo/d4D81AV+K1lcf7TO57Qbhg0aPBMibpAOamslqZOkmlc93Ak7vyTdzid663NFO5ABmi+qGy5jvNsUBKADRMMjw0b7rW9jmshmhp6hvmPjA17Fnux9A2vxdkLtQGOeRz3D8VpTqZ1NNE5oDXRyadWqBodbc4JhOF0IrGVGTEJWOdBA22abLqbi+jRfV3C46ga7sjidJiOIU9LiMxo2SvDBIRcFx3C+4X3a8bc1GbZMqcZqa/Ep5AXURLQ0g6Rg2yjlbf7eaRkgfitFSUcNNBGIKcvldBGGum1Fi63EXJv1rLkXkjq8VN4ZO/R6CwzC6TDIejpIg2/pO3ud2lMdsNoIdmsBqcRl86Rgywx8ZJDo1v49l0hsRiMlfgEImc58sFonPebudZoIJPOxWUfLDtAcU2ibhtO+9Jh4sbfWmPpHwFgO0rStejlyvs7KG58kjnyTyGSaRxfJId73uN3HxJJREJKAaqREAi4PYkWDRKPcBcbyk7+CQAO3oAuOpQ8EAK09TPTPzwSvjdzaVYsN2iZIWx4gAx3CVo809o4Kr70YBAGjiLpIw5hBa4XBBuCO1bPhLSMKo/5DPhC8w4VjNThTj0ZMtPqXwE6HrHIr07hErZMJontuA6njIuP8oQBkW0hP6yYlY/4h3vWfY/XGsxKUB14oPm2AHS49I+33BaLtCB+smJaf4h3vWTRuL4i95u5wuTzJTYHIQFxQ8EgAJQN1QO3IWbkAGtZFKFFO9AGlfIlQsqMdrZpGA9BTsAJ5vcT/AONaFjFNTuqZoNM9s+lrAZblU35GPm6PFJGAB7pI2l1tSA1xA+8+1G+UarqGYXWMZK5rZZGMeB9ZpGoPUUnpWSgu0qIKuxinD8RZCzyqKR5bI518kgAALWkWJJI1I3KT2UqZsV2roMSr6iBkMUXRyRvOUFjmlmVotqcxadTvsqnV1U0uzVFE9/mQU7nRAADKXHU6cVdMZpKejlwAUsMcWaCKQ5G2u4u1KxSm5NP8Z38PGjGPx/ck9l6xKem2IwzE67Plp5Gl0THHUSAWa0cwb+0AcV57llknlkmmdmkle57zzcTc/eVpvy4Ty+VU0Oc9FZvm8N5P4LL1tR59nFEeTawNkfn2JNykxBBYIHIXej4opSA4IxQNQlAADsRzoOvkuYgOsvYAmAa1o3E8ivUeA+o8O7rF8IXl+QWjd/tK9QYD6jw7usXwhAH/2Q=="/>
          <p:cNvSpPr>
            <a:spLocks noChangeAspect="1" noChangeArrowheads="1"/>
          </p:cNvSpPr>
          <p:nvPr/>
        </p:nvSpPr>
        <p:spPr bwMode="auto">
          <a:xfrm>
            <a:off x="63500" y="-469900"/>
            <a:ext cx="1276350" cy="962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44" name="AutoShape 20" descr="data:image/jpg;base64,/9j/4AAQSkZJRgABAQAAAQABAAD/2wCEAAkGBhQSERIPEhAVFRQWEBUQGRUUEA8PEBUWFRQVFRQUFBQXHCYeGBkkGRQUIC8gJScpLDA4FR4xNjEqNScrLCkBCQoKDgwOFw8PGiwfHCQsNSksLCksLDU1LywqNSksKTApKSksKSksLCksKSksLCkpLCwpKSkpLCwpKSksKSkpNv/AABEIAHMAXAMBIgACEQEDEQH/xAAcAAABBQEBAQAAAAAAAAAAAAADAAIEBQYBBwj/xAA1EAACAQIEAwcDAwIHAAAAAAABAgADEQQFEiExQVEGEyIyYXGBkaGxQsHRUmIHFBUjQ3KS/8QAGgEAAgMBAQAAAAAAAAAAAAAAAAECBAUDBv/EACERAAICAQQCAwAAAAAAAAAAAAABAhEDBBIhMUFRIjIz/9oADAMBAAIRAxEAPwDCqsIonaQhu6kgBaY5RHCnHqsAOWhEpxIvp+8nrldW2runt1KkD7yLAhlIM05KKb2t/MA4PCAEV6doErJzCAqU4wIxEbohtEd3ELAPSoQwpxtJoYRDAskciQloyvV0KWHKHQkr4C0czFB7KAW5sRfT6C81FDMe9XxgttxIEw+SYTvHDsf1GekZdgFsJTlNt8Gvj08FG5GcxNMbhhtyPMfMra9K388ptszytSNpnMVhP9lm/pcD132+keLI921nLU4YqO6JSFIKpTkp1tBkS2ZzZCZYtUNUEDaAgqdRJdOQqLSXTaOiLClZXZzWAS1xe42v4re0sQ0oM9UioejKLfHESE3SOmBb502WmRYwUkuw1XawUNZz6gW4TeZfn1JrjdWC3ZOLLY2seVzMzkWHWooreEaaduHTht1juy9NKlTFVTa2y2uLkb3O+5lI21F+WaF+1NMuabU2pgX8T2UbG3AesqMRjwe+pgX1Ab2Nvj7S7GESoCl0B0hjdTqI5GxNj7iV9c6K4IAI0FegAte/2kbqSobxb4uL6M5UMCTC4ioCxI6/aALTRXXJhTSvga0C0NeCIgcxJDoZGpSSokiTCBpGzPBd6tgbEXttx24Q4jiwAuTYdSQB9TG1aOKk4StHOy1QNSrU9eltFxzF+Frdb2lp2epsviNNNRspOgX26ksNpj8Vi171move9tRXy6+Ox9QJsuzufagCyOTsLjyD1BmfKO1s9DgyKcU2Xi0HJ1ubDcBRa/yw2t6SjzTF2LKN7i3HgNh+xEuhXeobBbljoReLEna95gO1+Y9xjzTQhhTpLRqWPhZt3YA/2lgI8Ud0rfRHV5XCDS7ZNLcoIiDw2Y06vkff+k7N8iSdMvsw02cSM0xx2gWqbyBMLSoxYvFJSF3a3pxY+wkTF5j3VJn57AdLnhMbWxDOxZiWJ5kyTGXmM7VNwpqAOp3b6cBKevjXqbu5PuT+IAxGKw4NR2JygYhqlJjbWVVT0YaiPz95rMmwJp4r/T9dPvdWkHvB3ZPQtwv/AG8eUXZXJxTy6jiS4VmL1bkhbBSbG/wZW9nsAtfErRR2VmqCodXgUVVQsjAncsX5esr5UnVl/SuXyr0eoZx3WU4KpiSQ9fRoUkWu7bKir+kX3P8A1nzzWqFmZ2N2JLE8ySbk/Umb3/FvtMa+Ip4YNcUUBexBBruvj/8AIsv1nnzPadoxUeinOTk7Yw8SfWWeC7Q1E2Y619dmHs0qmMQkyBtMDmKVvKbNbdTYN8dYWpS3mKp3BBBsRuCNiPmX1HtUwADIGI21amW/uOsAO9qHAp0kHNi59gLfkzNXlhnmL11m6INA/f7ytPIRWB0TsR5ToW5AiA2ua5gf8lhsPq27sM17XKg2so57t9oXBY9qN64W7UwtcoGZgpCALXL3Pi8Xl9YzO004hlUlRSVKAazWR1pm6Cx31byqzyppRKPlGpnNM37xOAtUJUXuRcD0lOXzyUbuKsOmcn6KetWLFmY3YksTzuSSfzHYvGBkQd2qsoKllAAYbabr1G+8CxgeJl2jDs6ixwjtNorcIxHV2/MUeBGmAEZnvc9Tf6m85G2nUO8iAR+Ml5NS1Ymgp4GtTB9jUX9ryG8lZWgNRbkgAM1xxGlWO3yBAa5dGpxOI11KtYlSWapVv4CopvckAG16o1TM4uvqd2BJBY2J81v039bS2zbEaKYpkWJ/4wWtTNkvU47lhfblKFzaV8K7kzU1+StuJeBjm+0NTWwgaYh7yyZQ2N7zcn6Tr8IKlGAcThMQflGvxgBHqRU4opEDtWHwLWce354xRRPpk8f2RNzJvIOgbkL+a2557SvqcYopzx/RFjWfrIKnCdMUU7lQHXgafOKKABl5e8RnYoAf/9k="/>
          <p:cNvSpPr>
            <a:spLocks noChangeAspect="1" noChangeArrowheads="1"/>
          </p:cNvSpPr>
          <p:nvPr/>
        </p:nvSpPr>
        <p:spPr bwMode="auto">
          <a:xfrm>
            <a:off x="63500" y="-538163"/>
            <a:ext cx="876300" cy="1095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46" name="AutoShape 22" descr="data:image/jpg;base64,/9j/4AAQSkZJRgABAQAAAQABAAD/2wCEAAkGBhQSERUUExQWFBUVFxwaFhgWGR8bHRofHRwXHBgfGiMdICYgISAkIB8fHy8hJigqLCwtHh8xQTAqNSYtLCoBCQoKDgwOGg8PGikhHyQ0KiwyNSopLTUpLzY0LSwsMS01MzQuLCkwLS41KSwsNDQpNS4tLS8uKiosLDUtNCwsLP/AABEIAJAAkQMBIgACEQEDEQH/xAAbAAACAwEBAQAAAAAAAAAAAAAFBgAEBwMCAf/EAD4QAAIBAgQFAgQDBgUDBQEAAAECAwQRAAUSIQYTIjFBUWEUMnGBByNCM1JikaGxFRYkcoJDU5KiwcLR4Rf/xAAbAQACAwEBAQAAAAAAAAAAAAAEBQIDBgABB//EADoRAAECBAMFBgQFAgcAAAAAAAECEQADITEEEkEFUWFxgRORocHR8CIyQrEGFGLh8SPSFSRScoKSov/aAAwDAQACEQMRAD8A3HExMTHR0TExMAeJ+MIaIKG1STSfsoIxqkkPsPA9WOwx4SAHMdB0tbCXnH4r0kT8qAmqmJsFiKhAfRpGIQfYk+2EbO85nq2X46Tlq9zHlypMuu3YO6rqkPrtp+mO2XZTOSkXN+AiKG1IkgmYjyfzAQoHooPfvhLidrolj+nXibdNT0DcYJRhyq8W8z47zBiBLLT5YCTZGGuRl8lJHtCT/LAOTMxOdQnzSuVtiql4tHe5Uppib6H+Z7YZE4apKKJ5lgUmJGcs3W50gtYFr27eLYo1eY1MdCleJeZZElkh0ryyjW1KhA1AqDcMSb2O2Eh2pNnn4VGpYVygk6UBPerq0E/l0ovAF+H72K5XLIyfK8ri0ot2lRpSQf4lPfe36ceTw3bUP8KljD9QaOVGeJttk6xrjNvlaxFzvvsezwk1y6Y5plko2kESSsgLKy2a2tQNiBtv7YbKCk0RIvUdKgXY3bt+oncn3wJN2jNlpSp3evzK/v38G3UcRYmUhRI9PSM7jrTEwJ/xOh1LY6WleOFwDZgCXVo28qdxtY+hvIePKtuXyayCqBujLOoVhKNwA8YWyyC+hmU72B3OO2ZcUEVsEMbJyxNyZzqBbW6MUVR3sptc+pA8HH3iKno5JRC9P8ROV12iUB0XwzPddO/a7b4Kl7SxCMr5g4e+YAVuD0Pzbt5isyJZdoYct/FaDTH8ZE9EZLhWkIaIkGzLrXsQdiGC2w7QTq6hkYMrC4ZTcEeoI2OMUjymXq+EmMvLlDy01YLsrEWYa7frS46gwYG9/OK+T5m9LLN8Gz0cokVzSVP7F0cqH0gXtpN21xnsRtth5h9rJWWmd405i4uKhxrAy8ORaN3xMK/C3HkVW7QOpgq4yRJCxvuvcxt2dfNxvYi4GGe+HKVBQBFRA0fcTExMSjomJiYmOjomJiYXOOeMEy6mMhs0jnRDGTbW57D2UdyfT646Oinxxx2KTTTw6Hq5h+WrsFRB5klN9lHgd2ttjOaOjeSZuW0VXVNf4is5sto72soC6FPtEp2tvtj3RQyiV1Sp1VcpEtZUckKIkINgrSe2yBQBsW7DBeHKkqKXlUsk9Lpu0bDpLk7rK36nViCbm17k+mMhtHaXaHKCyevebFtw1uaUJ8mS1THzLcuVDNBE0iVPLFqifqkkF7Fl1X6FO1hsCQbdifFDRpR15STqjqfzIJpSGdZFW0kZdt916l3/AHhirS5RUzFNFeVnp2uYqiNHeNhYMNSaWMbg97WZSPI2M8V8QUlMIjUqJZxvFCg1sWItdVPb0DML+m+Eysxmdmk5yoEEB3fQ1ApQGlGcCkXlQZ7NDE0AYEEAgixB8g98K1VkUNPB8NPWBKS+0cmhW0X1cvWTqKX2+W9tr4FZhUZhOglq51yqlZlUKnVKdRsutv039dremKaZHl1PXrTSU7TSNIi86pcvr5iMyMLWW+saSD9Rhvgvw3iQHmzAixYBzw5HiIXTtpynZIzXgzU8X5UKhZzV3kRSi6C5UKbXFgtiCQD9hi3/AP0nLXBUVYS4tezqR7g6djgNl1dGZMuCikgM+sTxiGMA8tmRgpbq1M9kCjfufGKsGb8ynZpBSanrFhVpYoGSJdUurUosRZUv1kE+O+GB/C8ggPMXTl6QONpr/wBI7+nlBxsqpqqnhipKmFmhdXR+mR7o2sXsVbc9z3O/nFn4U0tXVzvG8iVCxkNEpcoY0KshAuwB2Km1t97YoZbwNQ11LDO9KsEkiBrwFo7HexUX7HuLjsRjzNk2Y0FjS1Qq4r2EFUQH+iPfc+guPocUYj8O4lKD2S84L0NDUg35gXpEpW1JKlMr4THyXM5abL+ZOuurqhZEC6WJK2UPp3OhLFjYWtivlEcdeHppm+NjiijYVOnSQ7X1KrWG4sGDDexsb2vi/k+dUddUXeM01ciOhjl2ezKQQPDi24sA1vbE+LmpaemoY11VZTlo1iYwqbGUkjsBY6O9yB9USsyCZeUpmO+7Leo/SkDQ610hqlYLF3H3gDm9K8NlqZHeJp4Xp6yKweNgVjbWRsrFAOv5WKjzjQ+C+NJGf4StsJw0iwyiwWpEbFWIH6ZBa5T0Nx7KlJNSU4eiHOqm3+J0o8w1NcuXtspY3Okf3wEq6BIjHG7F6VhNJR1Go645Cqui6u+oFOknvcg4bYHHKkqykFr2Zw1wNDR2sRURXNlBQcRvuPuFTgPil6lDDU6RVwKnNC9nVlBSRfZh3Hhrj0w141qVBYCklwYXxMTExMSjo8swAudgO+MPzDiM1lVJmA5zpG/w1DHGoAYtsXLsCFLnyu4Ueww9fi3nfKoxTq4jkrHEIYm2lD+1bv2C7f8ALCVRGOOQyjnyw0CCGJdB1NKQNZSMAWKoQoNvLG+Eu1sRkR2Yq9+Vm6ktycwRIQ5eL1BlkEkctDJOzzkBqlg9pJGZbk37lQLC3YAKPUYrRwVEVQYplaoneNo6SoU6VCWs/OCkFSLh2bfVZbWNsDc3r6asaOoWkq2IsrMkLX03+ZHjJ0yRnceoup8WYcyzZ8soWeSVqmZ2K0+v5m1fslIAHYWZttz9sZZSZgISA6l0ym+bViNN4oMtORilDoPtHLiDiFqZlpKRRPmEyrrcgDSFULzJfHbcL2HfzYhKWSHLalBNeWeoA5ldI42L3UmEEEaUNtRJUgW7jbF/JeFdFLMszk1NWrfESg3YFv0j2X07Hf2t6yPh0ozc5IQgZGjjiLaBIoYPIoIGgOCAYxcGxvj6DszYv5KWKOs3PlwG6Mxi8cJ5If4Rpv4xTyvh2pnhlppiVhZYm5hbmBpEdCzxsXYssignsoBYbGxw2UXDUEYUENLoCqplOohUcvEPG6EkK3e22O4qLYnxOHqcMBCpc5SuEd6iNVjcoiKwVypCjYm5vsPLbn1OA3CDLNRIJQkoufnAYkA7Frg3INxf0tvgbm0DSSu9m/LuQbsNtEdhHYgXHWx2IJ2PfallMAAiMM6RMbhQyhiQBpa3a4uDpUm3SD3BurM1ZxAT2Zao0Y1Af3cGkWhuzIetD4H1jQhLgBxWjMEkKcyGn1TtGvzyOg/KUbbKCSxPsBbFyOewAuTYdz3PubbY9fE4bKkuGgZKspeECqmFXSmfMLbzhKeeGwePc3ZPlaSMNpsLFvmO1sMPDXE0sVQtFmOkzDemnt0zjt3PZ7beL9jv36Z/lxZZJoB/q9IEbmxIsRsuvpS4vcixxRn4WM9FyqmVpJ78xZWNzFJtbQf3R2Pr372sk2lsZOOlmWsVFju97obYXHdicwtu9+zug5wrQ/DIadkcPzJGMgUlZdTMwfUPJUhSDuCLYE1vwh1Ze7mZp2kaW24hZ2LLe11j6jZRfva/c4mSZ5PW0FTTMSldApjksbFvRlPguARf1N/IwQy90jiENBSum3UZEaJUPrIzDU7j+HVf1A3x80WiZJmr7V84NWLAG4U5sKuBr4Rq0LCgMtvdIWqOumhm5gUGupJNMgBtz6ZIbv8AZgoZR4bG35bXpPEksbakkUMh9QRcYxziujkjWKoujSovw1Sy7Axy2XXbxYkNb+I72F8Nv4X5gEM9IBaNWaakF73geR1sPYOpI9nXGq2RigtOTQ24EXHKxHB4ExEti8P+Jj5fEw/gWMf44ze+bSSs6pFl9PYMw1ESygv+WvYuVAFzstr44ZbnS0XwsE80cbSRGaoeW92eRr2BBABJ1m7eFG2BU15mqpOlTW5iYQx3eSNZArIu/SoRSWbzsO2GlMyo/jZYmlBllVRJG4unQpIFyNIYKSSt/N7YxW1ZgmTlOkqAe3AAPY2KlHc4FjDGQGS4Le/4ggcrgmdJYnCuSGZoXtzlW1w+k2YXK77kdri+EfPM5SfNWeRgIKH8uP8Aimb5yB3JFvH7q4Z8qahhWrrKREVY0Ku0YtG5jUyHRbY7kKSNiR7YybLsv5kGuzCdyXLtq0nUb72B7+uJbDAk4gz1AqyMBmFifTzgbGrRlCVuAo1KQ7DfGmwZyjrrVgVHcna3+6/b74EVfHcam0StN7ghV+xbv9hb3wknh6sftE0wt/0xcWHr6/fFJBJ+43nx6bHG7mbZWpA7MAHUu/vrFWE2LglKK5k0lOmh638P2jWMuz1J0DobjyPKnyGHgjHqrzYIv8R2Uep8fYdyfABxkHxpVrglH8m5Vv6WJ++LT5o8luZK0lvU7b9+2L1bYHYn4WW1N3OKT+G1KmtJmJKeMOMHGQEllmEoLkEM2xAG2m6gAkjwSLtY2x8iUWjMYuAupbAHe5II3vcMvf0v67rtHmSEaZQ2k7dBtpG+6+Cext6A+uLlZUroC3JY+VP6FFgfqb/bfGWxOInTMiHNK1L9Xv07opxmzBJnplSifi1UMqaXPIcW6hoaaDisONTlQpJXYN0kC+7HYg7+AR58gGfjcZec4CFiTzCwswkUWNu19Onf3sTjw3F0vTFAixaj5N7X76b2sPPbGuwe0JSZZ7VZVzDHwo324wPiNiYlCwkAF9xBHr4RqfxuJ8bhFkqpNjFMVIPUHu6t9QTt9RbF2mz5jYOpDWuNNyrAXuVJ8bE7+mCcJtfB4ihOU/qp42iG0diYnAVmMRvB4OeNItZpXfCV1PWrsjEQ1PujfKT9P/iuGzNYamWsMC1XIiaISLoRTI2+mRVZtgAdLdievCLnUqz00ighgyki2+43H9RhtynNWmy2iqFplqpRpSzWBVhqQsGYEL1IpJ9DjGfjHACRiJeJQB8YKasz3BrTqd8MNkTiqUZatIvR8IwpHNHqkcVC6ZDK5csbEarne9j422G2Fjg7M2inoJ5CVdZDQOg7ctVWPU3p+cU+5GCWayVZkp5p4aaJY50sFZpJjrOhlUhQLaWJI9BfxgJnEJjbNFTpKmOpLt2AXTIqr6M8w/kD7Yzmzpi5cwKWpy4N31CSH5KHc0N5wCk0De3jft8TC3/nWL97ExuIWNGO8Kx6hlzaCQ9TK7Sv31aZm0Rj9wX1E+WI722ZK/gupmUoaiFo2mablSQaluWYgFgwY7Hfb27YX+GmKrlgdzdJ5URF+VVtOpZ/42cWX2U++D/Ecde5cdS0+2gUm7tuL8wkh16b/IO/n1w2LVM/M/CpKb1NfrVZ9eTd0M0AdnUE/wACPXEbyx5LViUxFl1RjkjSirrRAqjxte48G+BlLSyIISkkMsQjQSRRxI7oQi/MdMjC58af5YI8QU1P/gtZHSX5cerY6rhg6O46+r3398K78Z6hHGyjlhEDFUGtuhdmQv8AmAeDt6gYN2QCZcxh9RuG0GmkSQgrUwD0FoJ8SVGkJBE1kk1MRIZYxpQrpQLKxJtck6dK9vS2BcuTxcmMR1ESTo7NKajXGr6gB0EruqltPrvvj5muQvWN8RTu7qwHKvctHYAFOm6AbfK2m3n1xSpJOa3LmIRo3BaJukAre7HVZdzYWJuCLYNnIUAFBVr/AL+/KIzUEB7+Xvg8WDkdXGWmZYKhHW+uJ1cIo3vbyBa/8t9rYMcPGKqVFNIr8oaodaj5SFDADWp06rNvq2JAAthfqcphR1UqVYlggW/XqsGFlBBDdQt274acop2iuZAIpGVQFMi6ohsX6eYpNwBYqSbA7EWGIS1K+bybzLxCWmsB6/KoViZeaou1+WCVSRv4Ftsw7hiwv8tthilJl8fKZV1BwC0mg/IobQkZJubk3YKLk9J7dzmbR0raSyJ0rYiKy6ka63YBms4O4ub9/NsB4isao6I00wkjZFDbuCxNtgbtc6QbHt747OSUhO/odPD0PCEc1QTOSARzuOdXqNd9DHWs4HSa0vxUUKuD89gAy2Dgtrtud+kEb32BAwHl4Hlgs0bQ1NwSDBKHa1yLhdmIuLXF98PUtDNGGkuEj+aoWWFRZuwIliTv4LaL+vpjpBmiTkI8ReER/lqYRK7n/uC67Ab6bDfubYNeYhLEUjSYdRSAoEOn3S/qIzr4aoAN4ZhbyYnFv/Tgn/iJ1qRFKNEBjty22bpsO3opw1y5g9MqMkL3QWXSrSMVGyh40EQW1ybbne+9r4uR1pn0SpFUCV7By3OjiYC4sQC1he/zDtfFK0pVUiKtoy/8Ryiafle3Gh3wlZZkk8hRIonWZ1BBlBRTpH5pN/FmRQbb3FvZp/DvMngyeQhQzxTuigmy6maMC576QzXPti3lVJAahG5EaPGNQdJpSRpHazIvTbaxPbaxGKnAdVFFk8ss6l4pKiTUoBa4dkTYDc7+m+2AtqzCvDJllyMyWHN3ArqBFEvDiSsqBqpy5/gQaqqDMyrf6mmBt2SFh9gxbb62wDzxL5lUIAXaWh6E/TqHMGtzbsikn6282xcbMMslVlFbJuLaTUSht9rBXNyfbe+KmdkfH1OpjpWhAZU/aSbyMFW1iF6bsfQeL4S4cKCiFJah+jLqnv8AddYKPy0+774y/wDzDJ6t/PEx8/y7J6f0xMfRawpYRolXGKf4i9oxSZoJGJH7TXJaNQfAWJ2Y/UepwV4h4lkhq3UVGjlhDFTrCZDPcXckgXUd0FuxF/r0/EDJ7ZpIltXx9P8AkIfk59uQzHb9Eba//wBtj3lmfkQU0zvHCHVoqiVxfTJEGCgm4FtQf6kgDvjF7SlBE8kpzX8QDqDuULasGaGElToZ2t6ekF6ev+OSphNPNCkkVlaZNBfWHRjb+Ho7774zrh4q1IkbLGrozxymRlJYofks0iNpAt0ja52thoyTPObLBLHFLNIGZKmpSLTEyElQQdtQBCMAASoB3wA4uy16TMm0uUirPzE6Sy80bOpAvuT7H5hscQ2b/RmqkWcOBxS4PGo+KvdEwXIPSKdRk7qGqI47oN3UpZbeoLM97b9Q3X3FwPNPOZTLUU+rmRDqicX1xBdMiOANJsoAPrue4XH3NKoFljZXEsgO5RQtlHZG5aHfyCLAXB2OOdPmXwNSlSqhVkjGoOpIUMB1BbqW03t4uGI/ThysrmJyiqmpuPA898FLIIJ1Hj+4vv8ACO3D+XxA6ojssQsXLfqNjst7E7qbCx39cGXYcvkkNAZRYghNJBO+liwsCNidNwCcCciaN5xTwi4l1Pqd0KDbURpWNrAEWA1GxvjtDVtGGURiLTIySqn6WHqAVuCOoG3Y4uMpQTmKh76QNKWPkAPh6wVqJV6SC2pGQaQEsVVx09Niw2uGtsR6E44x0aU1TztcnLiVier9QsE2uCArstgvp2scUSSEZUm/LAJJBPc+CrS6yb2A6cXoqValo3Mwh0IOUzKxDP1GTcMAG1WWx77kemBpUsjEIIIIq/lfWFeJwswz0zFilSWG5uJe4D+EXqniVZZKcVCOKeZlCKjWDt1aqiUdS7MCeVt5JvtgpS0GtTLLPFDAQdKSICwPcaybAFVB+UWXfqOF9cnKpJUNUNOBTyLYDlFSLKpYSFtek3U3sBcWN7DBTMcrV2dIahIWZYmN3aEnmCaNuYjnqCghtiBsLA3w+AiSlEx6mpUiIeGaEljdZXRCWuOwbZrt2F9V7E3A3wOpnQHmSVM4Vxqj0tJZveys4Fjtaw++Pg4OhCxwSVCS631WjqFXqVSAWIDKoUat9rlgN+2KUAColraY9OnWI2Rbb6Q6o0l/cgee2F+LQlLEUeGGEUpbg1aOtXnuiGpmd9bLCQh5h7t0AaeVGD83c3weyehkp8voaWORIJpF1FnUMV2MkmgHYuGZVHpufGFqooVrK2npERQtxPVFLkaRuoJIHzX9Buww48SZGZ3mMlMlQBCq04ZgoDXbXubFTfSbjuB3xmtpTkOiUS31G3+1Ny2pNdItmA5iLtTzii3B8yy6eaktO0iSyNOuuo1LpuFa1gGKj/aLgDAHOHZ2zSQMsfMZKWJv1yMAqtGl+y6jdiN7bbWvgvlsYpWkfn1DQ01PqkSZiQspG4W4vsoO1yAWFsVeEMlkaWgieMK00jVdRq6pCEIkF/EaGQoAo3JFza1sRwSFTJwSov8AKLN+o03skb7jnFUwhKKD3bzjSv8AJEX7v9sfcMmJjcPC14TPxVyyRqMVMH7ejYyobX6dJWUf+J1fVRhGySKBZ2pwqtR1BD019w0kAi5v/kbP72b1xtrrcWO4OMM4h4damnalBC6LPlTHaxknjLLf1jPSRv0NhLtXDdogLFND5H/ifAqgmQvKW98YOCSrqqiVYp/haenfl3VFZ5HCqzfNsqC4A23/ALVa2FM1pp6UzRvU0zgxzR7KWAujjva/yOASAd/THijy9cwOtneJCSlbTK2m8qWWzW3tbY2I1AJ6YcaGljiRUjRUVRZVUAAD2t/X1xi5s1OHIy0WlmYChF3N1PXgxB4A/IVV0jGaamWoBjlVYp4OiSNo1bSRfqUbbE7+Rfx2x5zDIZRTshmacKLohG43sQgudrE7XHYbY0Ljjgc1JFTTER1aDY9hKP3X9/AP2PgjOH4jcMYpB8PKps6ODsfbtjSYTFnFJC5TUuNR5sd45GC5JlK+GbRW/f5P7EWOFIhShX+FkEtrM+xO/e122B9LYM5nXLKdfKmjlsBq5asGA7CRS1mA8HYjwcBRPr2NQfotl/vc46Cgj/Vqf/cxP/1hirHKZlAdx8yImnZMt3SpXeI+yZkgdX0CFlI+fSUt+plIswJ7dQJHjHqhXmkIi65LN06B+8TdmcaAoDDz5xyqqcaCsQRCe50jt5F++/3xwy2lkQkvIb/pKMQRe1x7jYfyxV2stZzKpwHvziMzCYhMwJRUMaq4kenjBuuEzJJGCVYRlAsjbjUvhgD0m+25B9rY95Rx7U08E6Oy09QQggLr0tpk1AFjdN9clzcWAHbFOGQLc3Ylu5Y3JsLDvj7PmAUdXb6Xx6jHrSpgMw0e8SXslK0ZlHKrVrRXrPxQqpQsJaF5GkAZljRhp31C+n17MPAx2qsyFMrSm92sIo1NtbWsAVH8zgVVcVaSFjAJJsoHUzeLKF237d/scPnBPA7iQVlcBzh+xi7iEep/j/t379qsfjghAXODCrB6q/bedObQIhCMM4QrMo8KCCf4f8MNSwtLPvVVB1zH9391Pt599vGGWRsDpuJ6dag0zSBJrAhXuoYN20k7E+wOPucZolPE8shsqjx3J7BR6knYDGHndtPm51guq1O5uGgiUsAC8LvGspqJIaFA7c065+XYlYkNxe/Sup7C522OGD8L8rDPU1pQLzG5MXXzCUiJDOX/AFa3vuNrKtu2EilymWoflyRTCrzG5cs2lIIVIBOgHUdKGwLCxdv57fl1AkESRRrpSNQiD0CiwxutjYXs05tA45n6jfgw5cYW4mZmLRYxMfcTGggSJgBxlwsK2AKCEmicSU8hHySLupP8J7Een0wfxMeEAhjHRgSV8kEzSqgSohSU5hT9i9pl0lfBYLJqV/1AWw/5VmsdRGssTalbsfT1BHgjsQcXePuBfjEMkDCGqEbIr22dT3jk9r7g91O/qMZwlRNHU1EsCNHUGeIVFHJZVfmKq6lPYHmBrOLhgy/fH7V2UPmT0PUMk99DuoaMQxw+Iah98Yd874mipFUy6zq1WCKWNlGp2sP0qu5OK/EXCFLmMatItm0gxzJs4BF1sfI3vY/0wvUcSV9Usy1DLynRpaaRfzI3jDIVG/SrXs1gQ1u/pY+NCTz18kkkNPBaFIwbCbTcElT6sdKWtfTfthGnDmSR2SimYBW9zZI59Qb2i9RzVNvdYSs8/Darp7nkpWxDs0Y0yAe6jcn6X+uFlZYlJXXLAw7q1xY/cHG10XHCiihqqiNkErlNMYMmm7MqX8m9vF9zgnUyUdS/JlEEsmkNy5ApcAgEGzdQ2N8NEbXxEt04iW7OHTwvvT3NFkucU2Y8xXvDGMMSqP6ai/2Q4+SVL+akL9FQf++NezDgHKlGqWCGMHyXMY+12AxXoeCsmdtMUdPI1r6RNrNvJsHO2LhtnDkZghX/AFT6wV+dNsv/ALVGQtXJ2M8rn0Xz/IYOZPwHWVRBSn5CH/q1Vy3/ABVrn+n3xrrRUNAofTT0yk6Q2lVuT4va5xzm4sTnyQIrNIkWsElQrEqWjVSTdiwB+UHscUL2zNWP8vLbibdwYai7wNMnqXQsOVT3lz3NFThXgCnofzN5p/M0nceugdlH9ffHLP8Ai9Eklp21wIulHqQ6qY3kUtHpU9TdtyPf0Jwt5jWT5hTBJBFJJylq4FQMI5VHTLFIurdkY2Bv3t23x0bLYzRwtXcyGQRrCDG93qUIFlKFdZO9tJGpbnfAow5UvtMSrMp2YXG4jfqGZgbihgZ3omkXcyysVag1yrHJSMplkIPJni+Y2II2a2rTfpYe+BtXNzBHM8EnwkJUUUPN5bzN2RrbyFjsEW3a5Jx6zGpao5bVFo4u0FE8UzPIw2TXbSGf0QGwvudsP3BHAnLdaurihSo02jjhQBYAe++5aQ+WJNuw23LbA4Nc5noBzYbwm1TvDhIoIqmzAm0EOBeFDTK88yqKmosZLEkRqPkiUm5IXyf1Nc+mGvExMaxKQhISmwgEl6xMTExMSjyJiYmJjo6JgBxVwZBXKOZdJU/ZzJs6EEEfVbgHSdv74P4mPCAaGOjDOKchmpiXrEYWnWRK6kWxAYKsgk7lP+5Y3Um4vviTZhJYLVRR5jCsuiOWEAv1KeW7RnobUpIBU9wR3xuTLcWwl5z+FNLKXeAvRyPbU1PYK1jdSyHpuDuCLEHzhPP2UhdZdOB05EVGvA7oIRPIv76Qm5XU0kpo4YqhQlIxJhl6JSyqVjuGtupJJ272xc4eyyRa6rnmR11ueWTyyhSyqmki8gYKNxcCxGOeffh9Ws0nOhpq5JVAdo/yZtS7JIA91DgbEBrMLA9sAf8ADmhdC8GZ0IK6ZFgDvGjDtIltalT2K9xcWvvhLO2ZPSlQY1DWCtcxqGNS907oJTOSSP4+8M3H8q/DJzD+Xzl5ltOvTZr8vV5vpvbe1/F8DOBn/wBRIWkhLciEaUZSdXLTmlQh021X1EDue9sAJc5FgHzGRuWfzFlp0YsPDwiRBe3lD1dwCdr/AFMxVSVTMwJO6tFToqOtx03WMvG9vUMPrihGCmJkGTv/AEr3j9PscjEjMSV5vT1hz4yyqWYQyQjW8LPdLqCVkRo30lwV1C4IuLbYX5oEpjRzVFVBDUQQ8uQaFkcgNqUIBupAuuoDsTbFeOm54vpzWrVxYxkPGyd7sGVVhcext9+2DuScDVgJ5FJDQ7aUnZ9Mtv444y6sb72LAH2xdh9n4gIEsA0fQChejq0qfp4h6RFc1Dv5+nrFCikLs0+X0giSW+upcBiBfUTHCHvYnffSL7kY5ZFlTVMganUZjKSdVXNzYVh7iwINtv3I9/W18PtH+FkLOJa1zVy2sbosUZ87pHbV/wAy2HOCBUUKihVUWCqLAD0AGww4w+yWrNPQE+Kj8R6ZRwgdeIJtC5wrwMlJ+Y7vUVFiDLISdIPdYgSdC/Tc+ScM+JiYdJSEhgGEDEvExMTExKOiYmJiY6Oj/9k="/>
          <p:cNvSpPr>
            <a:spLocks noChangeAspect="1" noChangeArrowheads="1"/>
          </p:cNvSpPr>
          <p:nvPr/>
        </p:nvSpPr>
        <p:spPr bwMode="auto">
          <a:xfrm>
            <a:off x="63500" y="-668338"/>
            <a:ext cx="1381125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48" name="AutoShape 24" descr="data:image/jpg;base64,/9j/4AAQSkZJRgABAQAAAQABAAD/2wCEAAkGBhQSERUUExQWFBUVFxwaFhgWGR8bHRofHRwXHBgfGiMdICYgISAkIB8fHy8hJigqLCwtHh8xQTAqNSYtLCoBCQoKDgwOGg8PGikhHyQ0KiwyNSopLTUpLzY0LSwsMS01MzQuLCkwLS41KSwsNDQpNS4tLS8uKiosLDUtNCwsLP/AABEIAJAAkQMBIgACEQEDEQH/xAAbAAACAwEBAQAAAAAAAAAAAAAFBgAEBwMCAf/EAD4QAAIBAgQFAgQDBgUDBQEAAAECAwQRAAUSIQYTIjFBUWEUMnGBByNCM1JikaGxFRYkcoJDU5KiwcLR4Rf/xAAbAQACAwEBAQAAAAAAAAAAAAAEBQIDBgABB//EADoRAAECBAMFBgQFAgcAAAAAAAECEQADITEEEkEFUWFxgRORocHR8CIyQrEGFGLh8SPSFSRScoKSov/aAAwDAQACEQMRAD8A3HExMTHR0TExMAeJ+MIaIKG1STSfsoIxqkkPsPA9WOwx4SAHMdB0tbCXnH4r0kT8qAmqmJsFiKhAfRpGIQfYk+2EbO85nq2X46Tlq9zHlypMuu3YO6rqkPrtp+mO2XZTOSkXN+AiKG1IkgmYjyfzAQoHooPfvhLidrolj+nXibdNT0DcYJRhyq8W8z47zBiBLLT5YCTZGGuRl8lJHtCT/LAOTMxOdQnzSuVtiql4tHe5Uppib6H+Z7YZE4apKKJ5lgUmJGcs3W50gtYFr27eLYo1eY1MdCleJeZZElkh0ryyjW1KhA1AqDcMSb2O2Eh2pNnn4VGpYVygk6UBPerq0E/l0ovAF+H72K5XLIyfK8ri0ot2lRpSQf4lPfe36ceTw3bUP8KljD9QaOVGeJttk6xrjNvlaxFzvvsezwk1y6Y5plko2kESSsgLKy2a2tQNiBtv7YbKCk0RIvUdKgXY3bt+oncn3wJN2jNlpSp3evzK/v38G3UcRYmUhRI9PSM7jrTEwJ/xOh1LY6WleOFwDZgCXVo28qdxtY+hvIePKtuXyayCqBujLOoVhKNwA8YWyyC+hmU72B3OO2ZcUEVsEMbJyxNyZzqBbW6MUVR3sptc+pA8HH3iKno5JRC9P8ROV12iUB0XwzPddO/a7b4Kl7SxCMr5g4e+YAVuD0Pzbt5isyJZdoYct/FaDTH8ZE9EZLhWkIaIkGzLrXsQdiGC2w7QTq6hkYMrC4ZTcEeoI2OMUjymXq+EmMvLlDy01YLsrEWYa7frS46gwYG9/OK+T5m9LLN8Gz0cokVzSVP7F0cqH0gXtpN21xnsRtth5h9rJWWmd405i4uKhxrAy8ORaN3xMK/C3HkVW7QOpgq4yRJCxvuvcxt2dfNxvYi4GGe+HKVBQBFRA0fcTExMSjomJiYmOjomJiYXOOeMEy6mMhs0jnRDGTbW57D2UdyfT646Oinxxx2KTTTw6Hq5h+WrsFRB5klN9lHgd2ttjOaOjeSZuW0VXVNf4is5sto72soC6FPtEp2tvtj3RQyiV1Sp1VcpEtZUckKIkINgrSe2yBQBsW7DBeHKkqKXlUsk9Lpu0bDpLk7rK36nViCbm17k+mMhtHaXaHKCyevebFtw1uaUJ8mS1THzLcuVDNBE0iVPLFqifqkkF7Fl1X6FO1hsCQbdifFDRpR15STqjqfzIJpSGdZFW0kZdt916l3/AHhirS5RUzFNFeVnp2uYqiNHeNhYMNSaWMbg97WZSPI2M8V8QUlMIjUqJZxvFCg1sWItdVPb0DML+m+Eysxmdmk5yoEEB3fQ1ApQGlGcCkXlQZ7NDE0AYEEAgixB8g98K1VkUNPB8NPWBKS+0cmhW0X1cvWTqKX2+W9tr4FZhUZhOglq51yqlZlUKnVKdRsutv039dremKaZHl1PXrTSU7TSNIi86pcvr5iMyMLWW+saSD9Rhvgvw3iQHmzAixYBzw5HiIXTtpynZIzXgzU8X5UKhZzV3kRSi6C5UKbXFgtiCQD9hi3/AP0nLXBUVYS4tezqR7g6djgNl1dGZMuCikgM+sTxiGMA8tmRgpbq1M9kCjfufGKsGb8ynZpBSanrFhVpYoGSJdUurUosRZUv1kE+O+GB/C8ggPMXTl6QONpr/wBI7+nlBxsqpqqnhipKmFmhdXR+mR7o2sXsVbc9z3O/nFn4U0tXVzvG8iVCxkNEpcoY0KshAuwB2Km1t97YoZbwNQ11LDO9KsEkiBrwFo7HexUX7HuLjsRjzNk2Y0FjS1Qq4r2EFUQH+iPfc+guPocUYj8O4lKD2S84L0NDUg35gXpEpW1JKlMr4THyXM5abL+ZOuurqhZEC6WJK2UPp3OhLFjYWtivlEcdeHppm+NjiijYVOnSQ7X1KrWG4sGDDexsb2vi/k+dUddUXeM01ciOhjl2ezKQQPDi24sA1vbE+LmpaemoY11VZTlo1iYwqbGUkjsBY6O9yB9USsyCZeUpmO+7Leo/SkDQ610hqlYLF3H3gDm9K8NlqZHeJp4Xp6yKweNgVjbWRsrFAOv5WKjzjQ+C+NJGf4StsJw0iwyiwWpEbFWIH6ZBa5T0Nx7KlJNSU4eiHOqm3+J0o8w1NcuXtspY3Okf3wEq6BIjHG7F6VhNJR1Go645Cqui6u+oFOknvcg4bYHHKkqykFr2Zw1wNDR2sRURXNlBQcRvuPuFTgPil6lDDU6RVwKnNC9nVlBSRfZh3Hhrj0w141qVBYCklwYXxMTExMSjo8swAudgO+MPzDiM1lVJmA5zpG/w1DHGoAYtsXLsCFLnyu4Ueww9fi3nfKoxTq4jkrHEIYm2lD+1bv2C7f8ALCVRGOOQyjnyw0CCGJdB1NKQNZSMAWKoQoNvLG+Eu1sRkR2Yq9+Vm6ktycwRIQ5eL1BlkEkctDJOzzkBqlg9pJGZbk37lQLC3YAKPUYrRwVEVQYplaoneNo6SoU6VCWs/OCkFSLh2bfVZbWNsDc3r6asaOoWkq2IsrMkLX03+ZHjJ0yRnceoup8WYcyzZ8soWeSVqmZ2K0+v5m1fslIAHYWZttz9sZZSZgISA6l0ym+bViNN4oMtORilDoPtHLiDiFqZlpKRRPmEyrrcgDSFULzJfHbcL2HfzYhKWSHLalBNeWeoA5ldI42L3UmEEEaUNtRJUgW7jbF/JeFdFLMszk1NWrfESg3YFv0j2X07Hf2t6yPh0ozc5IQgZGjjiLaBIoYPIoIGgOCAYxcGxvj6DszYv5KWKOs3PlwG6Mxi8cJ5If4Rpv4xTyvh2pnhlppiVhZYm5hbmBpEdCzxsXYssignsoBYbGxw2UXDUEYUENLoCqplOohUcvEPG6EkK3e22O4qLYnxOHqcMBCpc5SuEd6iNVjcoiKwVypCjYm5vsPLbn1OA3CDLNRIJQkoufnAYkA7Frg3INxf0tvgbm0DSSu9m/LuQbsNtEdhHYgXHWx2IJ2PfallMAAiMM6RMbhQyhiQBpa3a4uDpUm3SD3BurM1ZxAT2Zao0Y1Af3cGkWhuzIetD4H1jQhLgBxWjMEkKcyGn1TtGvzyOg/KUbbKCSxPsBbFyOewAuTYdz3PubbY9fE4bKkuGgZKspeECqmFXSmfMLbzhKeeGwePc3ZPlaSMNpsLFvmO1sMPDXE0sVQtFmOkzDemnt0zjt3PZ7beL9jv36Z/lxZZJoB/q9IEbmxIsRsuvpS4vcixxRn4WM9FyqmVpJ78xZWNzFJtbQf3R2Pr372sk2lsZOOlmWsVFju97obYXHdicwtu9+zug5wrQ/DIadkcPzJGMgUlZdTMwfUPJUhSDuCLYE1vwh1Ze7mZp2kaW24hZ2LLe11j6jZRfva/c4mSZ5PW0FTTMSldApjksbFvRlPguARf1N/IwQy90jiENBSum3UZEaJUPrIzDU7j+HVf1A3x80WiZJmr7V84NWLAG4U5sKuBr4Rq0LCgMtvdIWqOumhm5gUGupJNMgBtz6ZIbv8AZgoZR4bG35bXpPEksbakkUMh9QRcYxziujkjWKoujSovw1Sy7Axy2XXbxYkNb+I72F8Nv4X5gEM9IBaNWaakF73geR1sPYOpI9nXGq2RigtOTQ24EXHKxHB4ExEti8P+Jj5fEw/gWMf44ze+bSSs6pFl9PYMw1ESygv+WvYuVAFzstr44ZbnS0XwsE80cbSRGaoeW92eRr2BBABJ1m7eFG2BU15mqpOlTW5iYQx3eSNZArIu/SoRSWbzsO2GlMyo/jZYmlBllVRJG4unQpIFyNIYKSSt/N7YxW1ZgmTlOkqAe3AAPY2KlHc4FjDGQGS4Le/4ggcrgmdJYnCuSGZoXtzlW1w+k2YXK77kdri+EfPM5SfNWeRgIKH8uP8Aimb5yB3JFvH7q4Z8qahhWrrKREVY0Ku0YtG5jUyHRbY7kKSNiR7YybLsv5kGuzCdyXLtq0nUb72B7+uJbDAk4gz1AqyMBmFifTzgbGrRlCVuAo1KQ7DfGmwZyjrrVgVHcna3+6/b74EVfHcam0StN7ghV+xbv9hb3wknh6sftE0wt/0xcWHr6/fFJBJ+43nx6bHG7mbZWpA7MAHUu/vrFWE2LglKK5k0lOmh638P2jWMuz1J0DobjyPKnyGHgjHqrzYIv8R2Uep8fYdyfABxkHxpVrglH8m5Vv6WJ++LT5o8luZK0lvU7b9+2L1bYHYn4WW1N3OKT+G1KmtJmJKeMOMHGQEllmEoLkEM2xAG2m6gAkjwSLtY2x8iUWjMYuAupbAHe5II3vcMvf0v67rtHmSEaZQ2k7dBtpG+6+Cext6A+uLlZUroC3JY+VP6FFgfqb/bfGWxOInTMiHNK1L9Xv07opxmzBJnplSifi1UMqaXPIcW6hoaaDisONTlQpJXYN0kC+7HYg7+AR58gGfjcZec4CFiTzCwswkUWNu19Onf3sTjw3F0vTFAixaj5N7X76b2sPPbGuwe0JSZZ7VZVzDHwo324wPiNiYlCwkAF9xBHr4RqfxuJ8bhFkqpNjFMVIPUHu6t9QTt9RbF2mz5jYOpDWuNNyrAXuVJ8bE7+mCcJtfB4ihOU/qp42iG0diYnAVmMRvB4OeNItZpXfCV1PWrsjEQ1PujfKT9P/iuGzNYamWsMC1XIiaISLoRTI2+mRVZtgAdLdievCLnUqz00ighgyki2+43H9RhtynNWmy2iqFplqpRpSzWBVhqQsGYEL1IpJ9DjGfjHACRiJeJQB8YKasz3BrTqd8MNkTiqUZatIvR8IwpHNHqkcVC6ZDK5csbEarne9j422G2Fjg7M2inoJ5CVdZDQOg7ctVWPU3p+cU+5GCWayVZkp5p4aaJY50sFZpJjrOhlUhQLaWJI9BfxgJnEJjbNFTpKmOpLt2AXTIqr6M8w/kD7Yzmzpi5cwKWpy4N31CSH5KHc0N5wCk0De3jft8TC3/nWL97ExuIWNGO8Kx6hlzaCQ9TK7Sv31aZm0Rj9wX1E+WI722ZK/gupmUoaiFo2mablSQaluWYgFgwY7Hfb27YX+GmKrlgdzdJ5URF+VVtOpZ/42cWX2U++D/Ecde5cdS0+2gUm7tuL8wkh16b/IO/n1w2LVM/M/CpKb1NfrVZ9eTd0M0AdnUE/wACPXEbyx5LViUxFl1RjkjSirrRAqjxte48G+BlLSyIISkkMsQjQSRRxI7oQi/MdMjC58af5YI8QU1P/gtZHSX5cerY6rhg6O46+r3398K78Z6hHGyjlhEDFUGtuhdmQv8AmAeDt6gYN2QCZcxh9RuG0GmkSQgrUwD0FoJ8SVGkJBE1kk1MRIZYxpQrpQLKxJtck6dK9vS2BcuTxcmMR1ESTo7NKajXGr6gB0EruqltPrvvj5muQvWN8RTu7qwHKvctHYAFOm6AbfK2m3n1xSpJOa3LmIRo3BaJukAre7HVZdzYWJuCLYNnIUAFBVr/AL+/KIzUEB7+Xvg8WDkdXGWmZYKhHW+uJ1cIo3vbyBa/8t9rYMcPGKqVFNIr8oaodaj5SFDADWp06rNvq2JAAthfqcphR1UqVYlggW/XqsGFlBBDdQt274acop2iuZAIpGVQFMi6ohsX6eYpNwBYqSbA7EWGIS1K+bybzLxCWmsB6/KoViZeaou1+WCVSRv4Ftsw7hiwv8tthilJl8fKZV1BwC0mg/IobQkZJubk3YKLk9J7dzmbR0raSyJ0rYiKy6ka63YBms4O4ub9/NsB4isao6I00wkjZFDbuCxNtgbtc6QbHt747OSUhO/odPD0PCEc1QTOSARzuOdXqNd9DHWs4HSa0vxUUKuD89gAy2Dgtrtud+kEb32BAwHl4Hlgs0bQ1NwSDBKHa1yLhdmIuLXF98PUtDNGGkuEj+aoWWFRZuwIliTv4LaL+vpjpBmiTkI8ReER/lqYRK7n/uC67Ab6bDfubYNeYhLEUjSYdRSAoEOn3S/qIzr4aoAN4ZhbyYnFv/Tgn/iJ1qRFKNEBjty22bpsO3opw1y5g9MqMkL3QWXSrSMVGyh40EQW1ybbne+9r4uR1pn0SpFUCV7By3OjiYC4sQC1he/zDtfFK0pVUiKtoy/8Ryiafle3Gh3wlZZkk8hRIonWZ1BBlBRTpH5pN/FmRQbb3FvZp/DvMngyeQhQzxTuigmy6maMC576QzXPti3lVJAahG5EaPGNQdJpSRpHazIvTbaxPbaxGKnAdVFFk8ss6l4pKiTUoBa4dkTYDc7+m+2AtqzCvDJllyMyWHN3ArqBFEvDiSsqBqpy5/gQaqqDMyrf6mmBt2SFh9gxbb62wDzxL5lUIAXaWh6E/TqHMGtzbsikn6282xcbMMslVlFbJuLaTUSht9rBXNyfbe+KmdkfH1OpjpWhAZU/aSbyMFW1iF6bsfQeL4S4cKCiFJah+jLqnv8AddYKPy0+774y/wDzDJ6t/PEx8/y7J6f0xMfRawpYRolXGKf4i9oxSZoJGJH7TXJaNQfAWJ2Y/UepwV4h4lkhq3UVGjlhDFTrCZDPcXckgXUd0FuxF/r0/EDJ7ZpIltXx9P8AkIfk59uQzHb9Eba//wBtj3lmfkQU0zvHCHVoqiVxfTJEGCgm4FtQf6kgDvjF7SlBE8kpzX8QDqDuULasGaGElToZ2t6ekF6ev+OSphNPNCkkVlaZNBfWHRjb+Ho7774zrh4q1IkbLGrozxymRlJYofks0iNpAt0ja52thoyTPObLBLHFLNIGZKmpSLTEyElQQdtQBCMAASoB3wA4uy16TMm0uUirPzE6Sy80bOpAvuT7H5hscQ2b/RmqkWcOBxS4PGo+KvdEwXIPSKdRk7qGqI47oN3UpZbeoLM97b9Q3X3FwPNPOZTLUU+rmRDqicX1xBdMiOANJsoAPrue4XH3NKoFljZXEsgO5RQtlHZG5aHfyCLAXB2OOdPmXwNSlSqhVkjGoOpIUMB1BbqW03t4uGI/ThysrmJyiqmpuPA898FLIIJ1Hj+4vv8ACO3D+XxA6ojssQsXLfqNjst7E7qbCx39cGXYcvkkNAZRYghNJBO+liwsCNidNwCcCciaN5xTwi4l1Pqd0KDbURpWNrAEWA1GxvjtDVtGGURiLTIySqn6WHqAVuCOoG3Y4uMpQTmKh76QNKWPkAPh6wVqJV6SC2pGQaQEsVVx09Niw2uGtsR6E44x0aU1TztcnLiVier9QsE2uCArstgvp2scUSSEZUm/LAJJBPc+CrS6yb2A6cXoqValo3Mwh0IOUzKxDP1GTcMAG1WWx77kemBpUsjEIIIIq/lfWFeJwswz0zFilSWG5uJe4D+EXqniVZZKcVCOKeZlCKjWDt1aqiUdS7MCeVt5JvtgpS0GtTLLPFDAQdKSICwPcaybAFVB+UWXfqOF9cnKpJUNUNOBTyLYDlFSLKpYSFtek3U3sBcWN7DBTMcrV2dIahIWZYmN3aEnmCaNuYjnqCghtiBsLA3w+AiSlEx6mpUiIeGaEljdZXRCWuOwbZrt2F9V7E3A3wOpnQHmSVM4Vxqj0tJZveys4Fjtaw++Pg4OhCxwSVCS631WjqFXqVSAWIDKoUat9rlgN+2KUAColraY9OnWI2Rbb6Q6o0l/cgee2F+LQlLEUeGGEUpbg1aOtXnuiGpmd9bLCQh5h7t0AaeVGD83c3weyehkp8voaWORIJpF1FnUMV2MkmgHYuGZVHpufGFqooVrK2npERQtxPVFLkaRuoJIHzX9Buww48SZGZ3mMlMlQBCq04ZgoDXbXubFTfSbjuB3xmtpTkOiUS31G3+1Ny2pNdItmA5iLtTzii3B8yy6eaktO0iSyNOuuo1LpuFa1gGKj/aLgDAHOHZ2zSQMsfMZKWJv1yMAqtGl+y6jdiN7bbWvgvlsYpWkfn1DQ01PqkSZiQspG4W4vsoO1yAWFsVeEMlkaWgieMK00jVdRq6pCEIkF/EaGQoAo3JFza1sRwSFTJwSov8AKLN+o03skb7jnFUwhKKD3bzjSv8AJEX7v9sfcMmJjcPC14TPxVyyRqMVMH7ejYyobX6dJWUf+J1fVRhGySKBZ2pwqtR1BD019w0kAi5v/kbP72b1xtrrcWO4OMM4h4damnalBC6LPlTHaxknjLLf1jPSRv0NhLtXDdogLFND5H/ifAqgmQvKW98YOCSrqqiVYp/haenfl3VFZ5HCqzfNsqC4A23/ALVa2FM1pp6UzRvU0zgxzR7KWAujjva/yOASAd/THijy9cwOtneJCSlbTK2m8qWWzW3tbY2I1AJ6YcaGljiRUjRUVRZVUAAD2t/X1xi5s1OHIy0WlmYChF3N1PXgxB4A/IVV0jGaamWoBjlVYp4OiSNo1bSRfqUbbE7+Rfx2x5zDIZRTshmacKLohG43sQgudrE7XHYbY0Ljjgc1JFTTER1aDY9hKP3X9/AP2PgjOH4jcMYpB8PKps6ODsfbtjSYTFnFJC5TUuNR5sd45GC5JlK+GbRW/f5P7EWOFIhShX+FkEtrM+xO/e122B9LYM5nXLKdfKmjlsBq5asGA7CRS1mA8HYjwcBRPr2NQfotl/vc46Cgj/Vqf/cxP/1hirHKZlAdx8yImnZMt3SpXeI+yZkgdX0CFlI+fSUt+plIswJ7dQJHjHqhXmkIi65LN06B+8TdmcaAoDDz5xyqqcaCsQRCe50jt5F++/3xwy2lkQkvIb/pKMQRe1x7jYfyxV2stZzKpwHvziMzCYhMwJRUMaq4kenjBuuEzJJGCVYRlAsjbjUvhgD0m+25B9rY95Rx7U08E6Oy09QQggLr0tpk1AFjdN9clzcWAHbFOGQLc3Ylu5Y3JsLDvj7PmAUdXb6Xx6jHrSpgMw0e8SXslK0ZlHKrVrRXrPxQqpQsJaF5GkAZljRhp31C+n17MPAx2qsyFMrSm92sIo1NtbWsAVH8zgVVcVaSFjAJJsoHUzeLKF237d/scPnBPA7iQVlcBzh+xi7iEep/j/t379qsfjghAXODCrB6q/bedObQIhCMM4QrMo8KCCf4f8MNSwtLPvVVB1zH9391Pt599vGGWRsDpuJ6dag0zSBJrAhXuoYN20k7E+wOPucZolPE8shsqjx3J7BR6knYDGHndtPm51guq1O5uGgiUsAC8LvGspqJIaFA7c065+XYlYkNxe/Sup7C522OGD8L8rDPU1pQLzG5MXXzCUiJDOX/AFa3vuNrKtu2EilymWoflyRTCrzG5cs2lIIVIBOgHUdKGwLCxdv57fl1AkESRRrpSNQiD0CiwxutjYXs05tA45n6jfgw5cYW4mZmLRYxMfcTGggSJgBxlwsK2AKCEmicSU8hHySLupP8J7Een0wfxMeEAhjHRgSV8kEzSqgSohSU5hT9i9pl0lfBYLJqV/1AWw/5VmsdRGssTalbsfT1BHgjsQcXePuBfjEMkDCGqEbIr22dT3jk9r7g91O/qMZwlRNHU1EsCNHUGeIVFHJZVfmKq6lPYHmBrOLhgy/fH7V2UPmT0PUMk99DuoaMQxw+Iah98Yd874mipFUy6zq1WCKWNlGp2sP0qu5OK/EXCFLmMatItm0gxzJs4BF1sfI3vY/0wvUcSV9Usy1DLynRpaaRfzI3jDIVG/SrXs1gQ1u/pY+NCTz18kkkNPBaFIwbCbTcElT6sdKWtfTfthGnDmSR2SimYBW9zZI59Qb2i9RzVNvdYSs8/Darp7nkpWxDs0Y0yAe6jcn6X+uFlZYlJXXLAw7q1xY/cHG10XHCiihqqiNkErlNMYMmm7MqX8m9vF9zgnUyUdS/JlEEsmkNy5ApcAgEGzdQ2N8NEbXxEt04iW7OHTwvvT3NFkucU2Y8xXvDGMMSqP6ai/2Q4+SVL+akL9FQf++NezDgHKlGqWCGMHyXMY+12AxXoeCsmdtMUdPI1r6RNrNvJsHO2LhtnDkZghX/AFT6wV+dNsv/ALVGQtXJ2M8rn0Xz/IYOZPwHWVRBSn5CH/q1Vy3/ABVrn+n3xrrRUNAofTT0yk6Q2lVuT4va5xzm4sTnyQIrNIkWsElQrEqWjVSTdiwB+UHscUL2zNWP8vLbibdwYai7wNMnqXQsOVT3lz3NFThXgCnofzN5p/M0nceugdlH9ffHLP8Ai9Eklp21wIulHqQ6qY3kUtHpU9TdtyPf0Jwt5jWT5hTBJBFJJylq4FQMI5VHTLFIurdkY2Bv3t23x0bLYzRwtXcyGQRrCDG93qUIFlKFdZO9tJGpbnfAow5UvtMSrMp2YXG4jfqGZgbihgZ3omkXcyysVag1yrHJSMplkIPJni+Y2II2a2rTfpYe+BtXNzBHM8EnwkJUUUPN5bzN2RrbyFjsEW3a5Jx6zGpao5bVFo4u0FE8UzPIw2TXbSGf0QGwvudsP3BHAnLdaurihSo02jjhQBYAe++5aQ+WJNuw23LbA4Nc5noBzYbwm1TvDhIoIqmzAm0EOBeFDTK88yqKmosZLEkRqPkiUm5IXyf1Nc+mGvExMaxKQhISmwgEl6xMTExMSjyJiYmJjo6JgBxVwZBXKOZdJU/ZzJs6EEEfVbgHSdv74P4mPCAaGOjDOKchmpiXrEYWnWRK6kWxAYKsgk7lP+5Y3Um4vviTZhJYLVRR5jCsuiOWEAv1KeW7RnobUpIBU9wR3xuTLcWwl5z+FNLKXeAvRyPbU1PYK1jdSyHpuDuCLEHzhPP2UhdZdOB05EVGvA7oIRPIv76Qm5XU0kpo4YqhQlIxJhl6JSyqVjuGtupJJ272xc4eyyRa6rnmR11ueWTyyhSyqmki8gYKNxcCxGOeffh9Ws0nOhpq5JVAdo/yZtS7JIA91DgbEBrMLA9sAf8ADmhdC8GZ0IK6ZFgDvGjDtIltalT2K9xcWvvhLO2ZPSlQY1DWCtcxqGNS907oJTOSSP4+8M3H8q/DJzD+Xzl5ltOvTZr8vV5vpvbe1/F8DOBn/wBRIWkhLciEaUZSdXLTmlQh021X1EDue9sAJc5FgHzGRuWfzFlp0YsPDwiRBe3lD1dwCdr/AFMxVSVTMwJO6tFToqOtx03WMvG9vUMPrihGCmJkGTv/AEr3j9PscjEjMSV5vT1hz4yyqWYQyQjW8LPdLqCVkRo30lwV1C4IuLbYX5oEpjRzVFVBDUQQ8uQaFkcgNqUIBupAuuoDsTbFeOm54vpzWrVxYxkPGyd7sGVVhcext9+2DuScDVgJ5FJDQ7aUnZ9Mtv444y6sb72LAH2xdh9n4gIEsA0fQChejq0qfp4h6RFc1Dv5+nrFCikLs0+X0giSW+upcBiBfUTHCHvYnffSL7kY5ZFlTVMganUZjKSdVXNzYVh7iwINtv3I9/W18PtH+FkLOJa1zVy2sbosUZ87pHbV/wAy2HOCBUUKihVUWCqLAD0AGww4w+yWrNPQE+Kj8R6ZRwgdeIJtC5wrwMlJ+Y7vUVFiDLISdIPdYgSdC/Tc+ScM+JiYdJSEhgGEDEvExMTExKOiYmJiY6Oj/9k="/>
          <p:cNvSpPr>
            <a:spLocks noChangeAspect="1" noChangeArrowheads="1"/>
          </p:cNvSpPr>
          <p:nvPr/>
        </p:nvSpPr>
        <p:spPr bwMode="auto">
          <a:xfrm>
            <a:off x="63500" y="-668338"/>
            <a:ext cx="1381125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50" name="Picture 26" descr="http://t3.gstatic.com/images?q=tbn:ANd9GcTKvOsLxxwZKyjLYh17jEyfkyUl2IpA_SgpxXzQm9afP3uiTUNG2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800600"/>
            <a:ext cx="2819400" cy="1819276"/>
          </a:xfrm>
          <a:prstGeom prst="rect">
            <a:avLst/>
          </a:prstGeom>
          <a:noFill/>
        </p:spPr>
      </p:pic>
      <p:sp>
        <p:nvSpPr>
          <p:cNvPr id="26652" name="AutoShape 28" descr="data:image/jpg;base64,/9j/4AAQSkZJRgABAQAAAQABAAD/2wBDAAkGBwgHBgkIBwgKCgkLDRYPDQwMDRsUFRAWIB0iIiAdHx8kKDQsJCYxJx8fLT0tMTU3Ojo6Iys/RD84QzQ5Ojf/2wBDAQoKCg0MDRoPDxo3JR8lNzc3Nzc3Nzc3Nzc3Nzc3Nzc3Nzc3Nzc3Nzc3Nzc3Nzc3Nzc3Nzc3Nzc3Nzc3Nzc3Nzf/wAARCACMAIwDASIAAhEBAxEB/8QAHAAAAQUBAQEAAAAAAAAAAAAABwIDBAUGAQAI/8QAPRAAAgEDAwICBwYFAwMFAAAAAQIDAAQRBRIhBjFBUQcTImFxgZEUMkKhscEVI4LR4VJi8DRykhYlM6Lx/8QAGgEAAgMBAQAAAAAAAAAAAAAAAwQBAgUABv/EACgRAAICAgEDBAICAwAAAAAAAAABAgMEERIhMUEFE1FhIiMUMyRxgf/aAAwDAQACEQMRAD8Aoda0ObVbG9vRN9nt9Pj9Y8jj2WzkEDzbAGB76qkSba0lmh9bbxmYsB9zbg7vlwasOtL3VNBkm0UBoPtcamcHDK8Z3DA8ME8578VfdD69pGkreNrVrBIGiVFKRbpZAx9pTzjbgDy8Krgpwp1oLnyU8iTRU9AWNlrnUlyutyzNHGGkaT1ihRgjhyecEnAx76ulsbbR/SN6m3u1nD3LMyiJl9WzAnb5EAMO1Zy1guda6i1JbGE3a7sgQRBIinG32eMcDxqXoj3MWuWc1yXYrJGNznsAR+1GucVU1J90xeuE2/xW9BxgI9RGR22inRUe0A+zR7eRtxXbucW1s8jeApal7qi/oPPpJkfU9Vh0+MknMngtYjWNYnvmG5gFDZwKj6leXF1cSO+cE8ceFQCrnk1Vy2ym9j6zIwztweKmQ9SWmiyK924AznAXcTVJeSG2gaR+DnaM+J8qq7LQr7VJVlNq7B+d7j/nFCnNLsErg5djfS+lvRWUrBp17K4OBkKoJ8e5qboXpJ0PVH9Vdiawl/CJxlT/AFDgfOsOvQ99IjK6xpjlXY/n51Hk6S1O1gWbbHLKh5CPkgDxqvvTQT2Jd9BxR1kUPGysjDKsDkEeYNKoNdAdUXGj6xb6XdOf4fcylNjn/p2PCkeQJ4x76MtMwnzWwT6dD1KHakilA1cgUvau14dq9XEAY9LVjDf6pZTKvrbs3Bg2xkkhAoIUjzLZPwPvquv+jNWtNMi1KeBYojGzTCZ1QxYbCjBPJIwQKoesdXa/61uriLfsUbIlcYK+yD2+Pzq61Lqy/vtKj0y5WN7SOFEAlyX3rz6zd3znw7Y4o9W9bQK1fm0zQ+g22WSXXpZEGN0SZ+RP71TTqbXUZI1Rd8cxUAjjAJ/atN6Ch/7ZrcoBAe8UjIxkerFVPUduIuo79VB3PKT9Rmsf1LrFS+GbHpKacov4Clp//TKPImoHUknq7PBOATUnRm32KN54I+YGazvXVw6GKPdhTzTGM/0RErlqx7KWW6gjIDOCcUxJf24HbPyqruGVhkHkV5mTaMgdhU8EAbHLhlv9WsYUAMabnYHz8K3GmRhUGfdx5UPrS4httZEkhO31W7gZ4B5/Mitpa6oikFoJkTGd7jA+neg9FLqP47XA0Em0ocgc1UXUe0ll4+FevdY2xj7C8czY3EluFHyqnfXDOV9VcW8kgba8aHlTnt8altMY5aB/1gG+1XDJuV1bKEeByMGjj0lqEuqdMaXf3GPXXFrG8mD4lRzQd6v025u9UhS0hMb3B2SCVhtD9/DPhk/Kiz0DFLb9IadbzSFzDH6tGK7coCQvHwxRaH3M+1NSNDXaSKUBTAMWppYpscU6gyCR51xU+dtTspeqOrILTRwHNvaLC5cbFjZcl2Pn3HPyom9P9DaXpcPrbpBeznndOo2px2Vf75NYHQw2h9QSzblMgvGDEdmUHB+WKMrOrINh3IxGD8aFRfzi4LpoayMZwnzfnqU3Qdp9hfWbU5CpcjaePulQR+tZHruOUdSyqmQGjRifqP2ohaIoE+psBktKv5IKxfpEBi1aCYY2yQ4wfEhj/cUrl1pY+l8jmFPeS/tGt6dkB0mFvwhF5/pFYTq3UZL3VnTP8uP2V99bPpFjJosKuAG2AkVgepQF1q6HYbzxVsaf+OtCOVH9skV7gqewps5x3NK7+NcPNF5MXcSTpUCz30Yl5UK2cd8Voo9OjjhkkS1kkYxlfWTZ5yfef2rOaazpfRtEcMeB5c+FafULuRrZUudyROoAKMQeee4oc2PYkU4k9Y5ENuxH3Ytp3div7V02RYhykSR7ssN245+gqttba1SMOkVzcsOVMgdip+LVYWwnnfLK0POSGIww+A8aqhvWkVd/HA+q2oaMqokU5Xvntx7+a3ullTZJsGEBYL8jj9qH+rPCdb0+HJw8yggHB7iiPbwrbwJDH9xFCgHk8UWhdWxLJkuw6KUvekiujvTIq0LpyL7tNgU6mMfOuIAPeLs1m63EHEzn6miH0ZqDX+mpDK2WtJNp8yMcfuPlWD1y0aDWp0Zu7bx78jNWHSl+1hfRxhvZuB6tz5E9j9f1rHot9u9p+T0V1Ktx1rvoI2gHcL5/OYfpWa9JECsthKWPss6/kK0XTjq0V6ig+zIO/wD2iqf0iKP4RFJ+JJ18M98in8lbpk0ZmM3HJQvoeRTpqKD+Ejn3E1iepmDa7eEHI9Z3rV9Ayq9kyp2R3GT8Af3rHayQdVvfL17c0rhvdP8A0pnR1cyGo717sD769nFc70wKM8GKsGU4ZTkGtTp+qpcRRwSYBJ24J+744rKk4GeflUrT9LudW+0iyBaa1RXZVPJBJH14qGthabODN9boFQlnJGO2arNQvo4J44t+GbOR5Cqezj1FiIprifA4wBgj41b2XTNxeS4VWO778jnw/wCeFckOSt6FBE0l9rtvdIrbBPGsa+JAYFm+HFF1SroGUgqeQQc5HnWe1S307o3pu81GRPWPDF3IGXbICqPLJrH+jD0gW0kEei6yVgn3N6ibd7DgkkKSfukZ48DR64cRGyxSkFMClAVyMhgGUhlI4K8il0UoKXtSk+7Sa6n3a4kGfXFhsFpdKB9z1bkefcfqaycjtHEJFOGUhhjzBorapYLf6LJbvjcV3AnwYdqFF0MKyHgqMsD4HyrGzq+FvNeT0GBbzqcPgJ/R1yLl9RdTkMyNk+9QajekRtvTsrDhjLGB/wCVV/oxmeW3u1ONxVf0wP0FSPSTIqaTCrNgCVWP6U6pbxW/oRcNZaX+iF0BII7e4jAB2seSe+V/xWSvHaW9uHI5MjEjy5q+6MujFYajdIpcR+0FHuU1j73WrWOV3kbDsxbYOTzSuDvg4/YH1HSu2TfCmbi4gtU3XEsaL39o8/TvWau+oLqTK26iJScbgeapmkeR2aRizeZp9Q+TPczRal1GmCtkhJI5dxj8qJHoPtpzpt/qEshZp7rZz/pVAf1JoJD/AJmj36NZY9E9Gg1CdhgiW4Bx35wv1wKJBJbZy3J6QvqLrKK06ytdNjtofssbotxPIpyxY4wuPAeJojoFWMBAAo7ba+fdLkl/9R2V9csJ5TeozBxkAFsEAeQ3ZHyo2dSavHoPTt9qbjd9mhLon+pvwj5nFVpsVm2hjIqlXpME/pu6j+2anHoVqw9RafzJyD96QjAX+kZ+Z91DAjKkEA8djzml3E81zcS3Fw++aZ2kd/8AUxOSfrTZcLyfyorFCdpevatpLZ03Uru2x2EUx2/+Jyv5VsdJ9LuvWeFvorW/QDH8wGN/juXj/wCtDoHLEjOD50sCqonsH7QPSroOpNHBfmTTp2OAZwWjz5bxwP6sVvYXSaMSQuroezKcg/OvkZchuM89+anW2oX9rH6u1v7yCPOdkVw6KPkCBVieR9Ohc4B7eVC/rmwFlqkhj4jmHrAMePYj6/rRMs5kngjlVgVkUOp8wRWS63txe2UtzGN0lq5I9yAAH88H5UtmV+5VteDVwrOFvXs+hD9Gb7LuSM93hz9D/mnfSXcr9nMXstIZEUA+AAJJqt6DmMOrW+88vGw+vP7UnrSQXcsO7tJcO3PcquQBSldi/iscsq3mJlXb6hLpHRerXUIzK4ijUN2Xe2zPyyTQuXJ9/mc5zWz6l1I2+hy2QUFbmSIMf9Oxt361jYlIJHgDRcGP6967mb6p/e0OE8Y8ab2AE5NLauU8Zwnx57Uadbf7B6OemtNAwZbaN3XOOAAf1IoJyn+W58lNF7ruUtLpFina30yIHnsWH+AflQrv63oaw1u5bKnQUa417T0UewLqPJ8/a7flV76ddcYGy0CBvYI+0XB8e+EH1yfkKquklQdTaWrNtHr8nJ74BYn8iayHVusPr3UV/qLMWSSUrEM5AjUkLj5YPzoeI1xaiugb1Damk310U4yTgDJPYV28t3gK+tGCRkVwHBBBwRSZ5Xmdd7lscc0097M85EueTTmMcDv5UkEKceNOFwi7j4dqlI4SRiubyeRwK40oADN3NeBlblVGPfUNpHaPoPoTUPtGntaMwL25wn/af7HNWiQpLZ38EmG3AqfmKHvT+ovpmpQzA+wWCSePsn+3FEa3TbHeN4McD6UriW+5Xp90bWXV7dvJeQa6E7Wmp2asSHjYq3xAOaV1TujlsI1b2xCwyRzkkZ/WvNheoRjAJuiM9sZP+andfvbRpaSRKFELtmRWznjJP5UhXFuiaXyP2T43wb+AY9XSEXSWsTAiNNxH+4+f0qnhOc570q7uHuryWd2JZz+VNocMa06I8IJHnsq33bpSHAfaNdOKbTxNLoouNzD+RKf9h/SiX1LcifWrmTd7KhIx7tqgfrmhwyB0ZT2IIrWyTPeyvMeFk9tviecUrkx3FJ9vI/6e9Teu/ge/iP8AD4J7pXKzepkjt+PxuNoPyBJ+VZAYChR2AwBVlrUjB0h8ACarB3ouO/wTQLNe7mjzHANJUDOa4/tMF7c813BxwaMKjasTI/xr0koaRU7gDJHmaZjZhMwNKhYesY4yc9yajZI/HEdxb8XjnsPhToGO5BNI3MBknimGcsSeRXHdQizSYt35xkYz5Zom9N6gNS0eMs3twZWX3kdvr3oX6hG8HrI5FIdH2kEeVaToLUPV3U1kzkLcJuBPg/8A+VjYdntz0/J6nMh7kNrwU09yYdUVySXW43sfDhq96SbjbYrGgK59on4kAD6GmruXMjvjbuk5PuzTfpQxBp2nLgq8jyZB7naRn9RRMTbUl9gc5qKUvpg5I4pKkrJgkHIpT/7fDwpGRvDY5rUPOIkJ9yuikRN7NKB9qpIFZI5FayLbHBEF+7gVkjyp+FaYSn7Pvb/40TOR54pXJjy1vsaGBPjy13KbUJzPeSOfA7R7gOKisQgLHsO9dzk5Pc01KcsE7+LU5FaWkIzk5NtnUzgZ7nmlE4GKRn2q87+FRoqRlP8AMkb4UuBS6e4nOaYd9jsB40/Zn2Rz4VBbwPmTbgDkiu7we8QJrqgY7V2uI2GL0iaWIbsXkanZcDDe5x/cfpVJ02pF7aEEgtOnI+Iokda28U3Td2ZFyYwGX3EeND7p8AavZqBx66Pj4msjKrUL1ryenxLHKh78FbqAIW6jbgqWX6HFZnr3Un1DWEjMhaK2hCKuchWJLN+o+la/X1C3+ogDgTPx/UaF8xaWVmdmzk+NEwF+UxT1WX64HkZdvtd6bkb2xjAX9668CAjv286SYlVAQT38609GEiRFwDShyc00pPFOjtXHMUfun96vtWk9VpoQYX1hC8D51R9wfgasteLCS39okGMnB8DnFAshysj9DVNnt0zZW7goJPYd6RDk5ZvxHP8AikXB4RPAkZp0HsPDFMrYrrR5uGNNvjzp1hxUZz7XzqGcRZvv1KtRyKiz92pKO4AIYj4V2ixbiu1AtbiRpArtuB8TU4VxU//Z"/>
          <p:cNvSpPr>
            <a:spLocks noChangeAspect="1" noChangeArrowheads="1"/>
          </p:cNvSpPr>
          <p:nvPr/>
        </p:nvSpPr>
        <p:spPr bwMode="auto">
          <a:xfrm>
            <a:off x="63500" y="-630238"/>
            <a:ext cx="12954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54" name="Picture 30" descr="http://t3.gstatic.com/images?q=tbn:ANd9GcRFFnEbhM1toGM3hFhMrD7CS_l2k05MjBluBOagXXBr19J0GjgA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914400"/>
            <a:ext cx="2438400" cy="1676400"/>
          </a:xfrm>
          <a:prstGeom prst="rect">
            <a:avLst/>
          </a:prstGeom>
          <a:noFill/>
        </p:spPr>
      </p:pic>
      <p:sp>
        <p:nvSpPr>
          <p:cNvPr id="26656" name="AutoShape 32" descr="data:image/jpg;base64,/9j/4AAQSkZJRgABAQAAAQABAAD/2wCEAAkGBhQSERUSExQVFRUWGRYXEhYWFxQaFxUbGhofGhQcHyYYHCoeGCAjGhsXKy8gIygsLC8sGh4xNjAyNyYrLCkBCQoKDQsNGQ4OGTQkHyU1MjQzNCwsNS8rNTU0NTA1NDY0LDU0LCwsLDYvNS0pNDQqKSkpLDU0LiktLDQsLCw0Nf/AABEIAEcARwMBIgACEQEDEQH/xAAcAAABBAMBAAAAAAAAAAAAAAAAAwUGCAEEBwL/xAAxEAACAQIEAwYGAgMBAAAAAAABAgADEQQSITEFBkEHEyIyYXFCUYGRobFSwXKisiP/xAAaAQACAwEBAAAAAAAAAAAAAAAABAIDBQEG/8QAIxEAAgMAAgIABwAAAAAAAAAAAAECAxEEEjFBExQhIlFh8P/aAAwDAQACEQMRAD8AmGSBWL5I28wsVoG3xEKfY7/cC31nk4168K4x7SUUMnEeJ1apy0W7tP5Dzt66+Ufn2jFX4LUBzZ3v/LM2b73vJRw3Bhl10i9agLe01IRUFkUb0eNVBYkRfA801cMwFdjUpHQk+dPW48w9DrJ1SYMoZSCCAQRsQdQZz7mDCjWSPs9xJfCZCbmk7IP8d1/ZlHIpi490jO5dEYPYkgyQyRfJDJEOggIZIRfJCHQDYySN868QWnSsQdGR2IGircqSfvJX3cZOZsCSuYC4Ksrf9L/Y+0frilJaMcdJ2LSH4nm9aCjJle+xObKfbKNffaKYvnH/AMDUFOz3ClbNu3l30t7zdw+CorTzCyDbKFGt+g+vSN3G3pig4Nh4l0y+a222htHV1fo2cl50jmLxeJfR1ZieoVVUddLEk2jt2cccdajUjT8NV1Ot8y+E9Jt8OxdN6NhcPY6RPkLh71ca1QeWmQXN9LkEAW6zs2pRaaFboJR2T06Vkhkmx3cx3czehlCGSEX7uEOgGzkmDTmxkmckc6HTnPFOFd0+Rr5Qc1MgkXHT6gGx+/War0cqEav8iWNyPWx3ku53wivQUZgr570tQGY2OYD5+G85332IVbDK4+dtZdFGnVdsdZr4dloF2bzuGC6khR/XWNfDubK3DnGJVc1KszI1NtM6r8QPQgnf1jzwjlOpi6/ivlGtQ9FX5D1PQRh7W2AxiYdRZKFNQAOhbU/i0ahUmm2L3Wb9p0zhvaxw6qoLVu6Y7rUVhb6gFT9DHzC814Op5MVQb2qJf9ysRWwmCt5B8WPpi2FsKNZHF1ZWHoQf1CVRo1WQ3RmU/NSVP4hIfKfs5hcLJIR2gdpdHh6mklquJI0T4ad9me23ou59BrGbtK7XxQLYXAsGrC61aw1WkeoXozeuwnD6tRmYsxLMxJZibkk7kk6ky2NXtncHzCczV63EKOJr1GdlqIbnYC+oA2At0E77j+U6GXvEfuxpYalTf5dR7Ss1J8rAjcEH7SxS4p3weGqg+YZl+TXQj8ESdySqbzwXUt/EST8k24TwanQpKiC43ZurE9ZV7nzH9/xLF1BsarKvsngH6liuW8cKeAzFici1C2bdSoLEe0q09UsSx3Ylj7sbn9ycHsUyE01J6JMIAT00xJkTBhBjMQAFnqEIAE7fyPx8VeG4Okd0eqhPoo0/cIRblPKZF/HW2x/vRv8ANvETh8Diyu1Sky+zN4Qf9jOBmEJXwm3V9fyS5SSsPN5i8IR0WPBPiEIQgB//2Q=="/>
          <p:cNvSpPr>
            <a:spLocks noChangeAspect="1" noChangeArrowheads="1"/>
          </p:cNvSpPr>
          <p:nvPr/>
        </p:nvSpPr>
        <p:spPr bwMode="auto">
          <a:xfrm>
            <a:off x="63500" y="-333375"/>
            <a:ext cx="676275" cy="676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58" name="AutoShape 34" descr="data:image/jpg;base64,/9j/4AAQSkZJRgABAQAAAQABAAD/2wCEAAkGBhQPEBQUEhMUFBUSFBsUGRQUFBUVFhYUFBcYHRQcFBkcHCggHB4kGRQXHy8jLyc1LCw4FSAxNTwqNSYrLCwBCQoKDgwOGQ8PGjQkHyU1NSwpNS8yMjIqKTAvNDEsKSwsKTQwNSkpKTUyMjU1LCwsKSksLCw0LCwpLCwsMS8pKf/AABEIAEMAfAMBIgACEQEDEQH/xAAcAAEAAgMBAQEAAAAAAAAAAAAABAUGBwgDAgH/xAA+EAACAQIEAwIJCgYDAQAAAAABAgMAEQQFEiETMUEiUQYHMmFxgZGTsxVSU1RzobHB0tMUIzRCYnIzgpIX/8QAGQEBAAMBAQAAAAAAAAAAAAAAAAIDBAUB/8QAJxEAAgIBAwMDBQEAAAAAAAAAAAECEQMEEiFBUcExYfAFcYGR0SL/2gAMAwEAAhEDEQA/ANkZtmLQhNKBjIxXtOUAsjNe4Vvm25dag/L0v0MXv3/Zr2z8XaD7RvgyVAxTaEZrX0qTbvsKxa3VZcORRh28szpNt8nlmPhucP5ccZbnpWZ2b2cHb11Bw3jPVjZolj88krhfWRCQPXUDA4LiAuxBJNyT1JqFneWroNqR1WSuTrL6eq5lyZwM+l+ii9+/7NPl6X6GL37/ALNYh4v8azxPExvwWGm/Phtew9RBHsrK+HWPJr9RCTjx+jmShKLabPX5el+hi98/7NW2CxPFije1uIivbnbWoNr9edUfD/H86tsl/poPsI/hrXQ0GonnUt/SvJDlMmUpSuiTFKUoBSlKAUpSgKzOVu+H+0f4MlVefahh3CgFnBQXNgCwNr1b5mLy4f8A3f4MlMRgxIpU8j+W4rka6N5Yv28s9xUpW/S/4azjzbFAJwogo21CTST5/V5x31FzbFYmeXQpEYVFbR0JYXOogdO6sgxqSRExADsseexZf7dJ9G9UeYrIk6Oj7kBTfYKo5lrDeoRO7w1ds8vAmSaDHmIshEtgQBe4XUbg9Dcn2VtDhVrDJvCDDYXMXkxBsjWRZtyqO1yNVu9Qd+lbUw2JjlAMbo4O4KMrC3qNUZ8bbTo5WorfweXCr9wWIK4bCKttUkcSDVewJiBubb9Kl8Kq6G4w+CkClhEsLkLa5AiA2v6a6H02O1T/AB5McvU92zJoxI7PFIkL8OUx6w0bbeUrcxuOR69alxZgGYKVkUm9taFbleYF+oFUGN7cWJTDwzBsVJxHaYoALEHSgX0de/nXri5JJcTJMFlXUqrECVspGnVrBJAU2J23+6utSZXuki9x2K4Ubud9Clrd9gT+VRflFo5eFIutzGsgEKsxKsSOR7ivPluKi5vEGJEqytG8ZX+Ue0jm/a03Aa4Nt720+c1447FtM05MUqRTQLCGXSZV4ZYglb2sS5BF+g9UUkSk3fBMlzdmdkiU644nlZHVg9o9PZC87tr2O42617fLCg6WSUOBqKGNtQT51vm+eqgzSByyRy2GBOERiRxC+xV3sdt/PcWpFiZVZG4cupMCcNquLmXowN7225896ltiQ3SsvoMYHYrpdWAB0upU2N7Gx6bH2VIqkykSM0OtWBig4TMxvqbUDcG5JFh176u6rapl0W2uSFjBebD/AO7/AAZKm8Kos/8Az4f/AHf4Mla58Y/jfEOrDYBg0m6viBuqd4i6Fv8ALkOl+mLU49019vLJQ6/OiLvw6xMTOkUcyjEorOYx2m4YtfWOljY2O/OsRmy/E4tliABLm3Y699+4dTWHeLvMzFm0EjksXcqxbctxAQbnzk866EyrHxDGMiwhSykagALBQCSfMS1tvm1U8ahXvwbMc3tcexpDxp5SMEMLhV3Olp5G6s7HSp9Fla1YGpKHskg94JH4VnXjlx/GzicdIVSIf9VBP3uawcjetRQTcL4Q4qLePEzrbulf8L2rpPKtUi4WEOyBsMrFlCE9mOOw7SkW7XdXL7V07l/EjTCzRorlcMq6WYoLNGm9wp+b3VbiVJ/O5Tk9V87H3l+Yh44pUkeSKZzH/NRFkRwCR5AAIOkjl1G9TMxlK6Ap0mSRU1AAkBjYkXBF/SKqHy+RkijWCKKGF9fAEjkOSCDrk03HlE8qm/wUgij2BeOTiBSzW2csq6iL2AIW9ulXOvUrjuqmfWZMcMkkjSTERSKlpkhCyBrXMRRVO1+f+J2oc3IVnMa6UUOwWVGkRW5FkB29tRcYJpknVcPHEcTbiPxZJb2FhpUqoG1MSJnSSNYEjWWPhkCV9C+eNAmkeccz3i1FVcnn+r4JpzBwyLwRql8heIhZrgkG3RbA3PTlXyc2I0XiBErmJDHIkgaQBiVFj/g2/S29V00UqTxYhgqGMLHsGlARVYEkAAm+rkOXPeglGnDphRHqhxDz9gS8IBlcAFnAJJ4nTlbzCvaR5ulZbQ5ib9pVALmPUkiSASDmj6fJap9UyQyzOutSiq5kIMzy3boACoCqDuOvoq5qDroWRvqYB46cY8WXqY2KFpghKmx0OjhhfuI2rQgFdEeNTwfmx2CWLDx8RxKGtqVbAKwvckd4rU48UuZfVx72L9VQnFuqJxkldmL4HFcGWOQc43V//LA/lXRsOOWWZp4ekm3nVlXUPQb/AHVpr/5LmX1ce9i/VWyPBTKsXhsKiS4d+Iiley0TA28g3191h6qwavHlcVsXU16bJjUnufQ074T5h/EY3Ey9JJ5GHo1EL9wFVV6zFvFRmZ3/AIfmbn+bF15/3V8N4pcy+rj3sX6q2bJGbejDnPL011hkv9NB9jH8Na59bxRZn9XHvYv1V0JlcRSCJWFmWJFI7iqKCPaKnFNJ2QbtqiVSlK9PRSlKA/GQHnXykIXkLV90oBSlKAUpSgFKUoBSlKAUpSgFKUoBSlKAUpSgFKUoD//Z"/>
          <p:cNvSpPr>
            <a:spLocks noChangeAspect="1" noChangeArrowheads="1"/>
          </p:cNvSpPr>
          <p:nvPr/>
        </p:nvSpPr>
        <p:spPr bwMode="auto">
          <a:xfrm>
            <a:off x="63500" y="-317500"/>
            <a:ext cx="1181100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60" name="Picture 36" descr="http://t3.gstatic.com/images?q=tbn:ANd9GcSR46U3YilQXPSkahDzGHJ_lRATh9Os5cFA9ryF0qZ4Kv3uy0N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2743200"/>
            <a:ext cx="2057400" cy="16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838200" y="838200"/>
            <a:ext cx="5943600" cy="5486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447800" y="4953000"/>
            <a:ext cx="449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819400" y="2667000"/>
            <a:ext cx="2057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733800" y="2667000"/>
            <a:ext cx="0" cy="236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743200" y="50292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24400" y="4953000"/>
            <a:ext cx="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28600" y="2667000"/>
            <a:ext cx="2438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029200" y="1752600"/>
            <a:ext cx="1905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7239000" y="52578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257800" y="1066800"/>
            <a:ext cx="41022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Agency FB" pitchFamily="34" charset="0"/>
              </a:rPr>
              <a:t>Age qualifications for </a:t>
            </a:r>
          </a:p>
          <a:p>
            <a:r>
              <a:rPr lang="en-US" sz="3200" i="1" dirty="0" smtClean="0">
                <a:latin typeface="Agency FB" pitchFamily="34" charset="0"/>
              </a:rPr>
              <a:t>Georgia Governors</a:t>
            </a:r>
            <a:endParaRPr lang="en-US" sz="3200" i="1" dirty="0">
              <a:latin typeface="Agency FB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5872" y="1199861"/>
            <a:ext cx="304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gency FB" pitchFamily="34" charset="0"/>
              </a:rPr>
              <a:t>Current governor &amp;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Agency FB" pitchFamily="34" charset="0"/>
              </a:rPr>
              <a:t>Lieutenant governor of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Agency FB" pitchFamily="34" charset="0"/>
              </a:rPr>
              <a:t>Georgia (2011</a:t>
            </a:r>
            <a:r>
              <a:rPr lang="en-US" sz="2800" dirty="0" smtClean="0">
                <a:solidFill>
                  <a:srgbClr val="FF0000"/>
                </a:solidFill>
              </a:rPr>
              <a:t>)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858000" y="4876800"/>
            <a:ext cx="2057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gency FB" pitchFamily="34" charset="0"/>
              </a:rPr>
              <a:t>3 duties/ roles </a:t>
            </a:r>
          </a:p>
          <a:p>
            <a:r>
              <a:rPr lang="en-US" sz="2800" dirty="0" smtClean="0">
                <a:latin typeface="Agency FB" pitchFamily="34" charset="0"/>
              </a:rPr>
              <a:t>Of Georgia governors</a:t>
            </a:r>
            <a:endParaRPr lang="en-US" sz="2800" dirty="0">
              <a:latin typeface="Agency FB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19200" y="0"/>
            <a:ext cx="38635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u="sng" dirty="0" smtClean="0">
                <a:latin typeface="Aharoni" pitchFamily="2" charset="-79"/>
                <a:cs typeface="Aharoni" pitchFamily="2" charset="-79"/>
              </a:rPr>
              <a:t>3,2,1 Summary</a:t>
            </a:r>
            <a:endParaRPr lang="en-US" sz="4400" b="1" u="sng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gency FB" pitchFamily="34" charset="0"/>
              </a:rPr>
              <a:t>SS8CG3,b) Describe the organization of the executive branch, with emphasis on major policy areas of state programs, including </a:t>
            </a:r>
            <a:r>
              <a:rPr lang="en-US" sz="3600" i="1" dirty="0" smtClean="0">
                <a:solidFill>
                  <a:srgbClr val="C00000"/>
                </a:solidFill>
                <a:latin typeface="Agency FB" pitchFamily="34" charset="0"/>
              </a:rPr>
              <a:t>education, human resource, public safety, transportation, economic development &amp; natural resources</a:t>
            </a:r>
            <a:endParaRPr lang="en-US" sz="3600" i="1" dirty="0">
              <a:solidFill>
                <a:srgbClr val="C00000"/>
              </a:solidFill>
              <a:latin typeface="Agency FB" pitchFamily="34" charset="0"/>
            </a:endParaRPr>
          </a:p>
        </p:txBody>
      </p:sp>
      <p:pic>
        <p:nvPicPr>
          <p:cNvPr id="23554" name="Picture 2" descr="http://t2.gstatic.com/images?q=tbn:ANd9GcQ406x7SdruLrRyriJvfLZN-UGid5bAqfzsy9aLoFyGSjatn49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3276600" cy="1847851"/>
          </a:xfrm>
          <a:prstGeom prst="rect">
            <a:avLst/>
          </a:prstGeom>
          <a:noFill/>
        </p:spPr>
      </p:pic>
      <p:pic>
        <p:nvPicPr>
          <p:cNvPr id="23556" name="Picture 4" descr="http://t3.gstatic.com/images?q=tbn:ANd9GcSyBZA5MY3DIj_WkXBKAOocBV_4Pa2wqyAinQvsA7cGKDIYzV8G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667000"/>
            <a:ext cx="2390775" cy="2038351"/>
          </a:xfrm>
          <a:prstGeom prst="rect">
            <a:avLst/>
          </a:prstGeom>
          <a:noFill/>
        </p:spPr>
      </p:pic>
      <p:pic>
        <p:nvPicPr>
          <p:cNvPr id="23558" name="Picture 6" descr="http://t3.gstatic.com/images?q=tbn:ANd9GcR3uKnLl2rfOxUcDNrDbcZnYfNU3VOOp5e9nSw6oDPBL3A6uw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76800"/>
            <a:ext cx="3200400" cy="1790701"/>
          </a:xfrm>
          <a:prstGeom prst="rect">
            <a:avLst/>
          </a:prstGeom>
          <a:noFill/>
        </p:spPr>
      </p:pic>
      <p:pic>
        <p:nvPicPr>
          <p:cNvPr id="23560" name="Picture 8" descr="http://t1.gstatic.com/images?q=tbn:ANd9GcRa8Qu_B64JDplZ-SsteYpGf1y1VNYIUJ4z-lnleLBpvJxXnQ1Gg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876800"/>
            <a:ext cx="2590800" cy="1619250"/>
          </a:xfrm>
          <a:prstGeom prst="rect">
            <a:avLst/>
          </a:prstGeom>
          <a:noFill/>
        </p:spPr>
      </p:pic>
      <p:pic>
        <p:nvPicPr>
          <p:cNvPr id="23562" name="Picture 10" descr="http://t3.gstatic.com/images?q=tbn:ANd9GcR0DdyHxyQaDcytYT9cVDcJYi0AfuatY0uS0EGK6KxtHkJOUik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2743200"/>
            <a:ext cx="2638425" cy="1733551"/>
          </a:xfrm>
          <a:prstGeom prst="rect">
            <a:avLst/>
          </a:prstGeom>
          <a:noFill/>
        </p:spPr>
      </p:pic>
      <p:pic>
        <p:nvPicPr>
          <p:cNvPr id="23564" name="Picture 12" descr="http://t2.gstatic.com/images?q=tbn:ANd9GcQKxt_ouX50I-2mdkfph8mNygIYWRvZrvrQ1xIrzhdI4kOHJnAYU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4800600"/>
            <a:ext cx="2495550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State Programs &amp; administration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u="sng" dirty="0" smtClean="0">
                <a:solidFill>
                  <a:srgbClr val="FF0000"/>
                </a:solidFill>
                <a:latin typeface="Agency FB" pitchFamily="34" charset="0"/>
              </a:rPr>
              <a:t>Figure 60 on page 531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2971799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Some officials are </a:t>
            </a:r>
            <a:r>
              <a:rPr lang="en-US" sz="2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elected</a:t>
            </a:r>
            <a:r>
              <a:rPr lang="en-US" sz="2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while others are </a:t>
            </a:r>
            <a:r>
              <a:rPr lang="en-US" sz="2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appointed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Create a chart  with the governor as the head of the executive branch of state government. In your chart include the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department of education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human resources</a:t>
            </a:r>
            <a:r>
              <a:rPr lang="en-US" sz="2800" dirty="0" smtClean="0"/>
              <a:t>, public safety,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transportation</a:t>
            </a:r>
            <a:r>
              <a:rPr lang="en-US" sz="2800" dirty="0" smtClean="0"/>
              <a:t>,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economic development</a:t>
            </a:r>
            <a:r>
              <a:rPr lang="en-US" sz="2800" dirty="0" smtClean="0"/>
              <a:t> &amp; </a:t>
            </a:r>
            <a:r>
              <a:rPr lang="en-US" sz="2800" dirty="0" smtClean="0">
                <a:latin typeface="Arial Black" pitchFamily="34" charset="0"/>
              </a:rPr>
              <a:t>natural resources </a:t>
            </a:r>
            <a:r>
              <a:rPr lang="en-US" sz="2800" dirty="0" smtClean="0"/>
              <a:t>and describe the functions of these state agencies.</a:t>
            </a:r>
            <a:endParaRPr lang="en-US" sz="2800" dirty="0"/>
          </a:p>
        </p:txBody>
      </p:sp>
      <p:pic>
        <p:nvPicPr>
          <p:cNvPr id="1026" name="Picture 2" descr="http://t3.gstatic.com/images?q=tbn:ANd9GcQB2Tgn-tH9FVKNmKJhtGyio2cvbbpDQ1D15YuQdVqkpWy0GuHjH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495800"/>
            <a:ext cx="2143125" cy="2143125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RCTTxcG0WnqOgrGj8dN-lT24xdC1a-UDFaevlQIg1-Y3quZZR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495800"/>
            <a:ext cx="2409825" cy="2124076"/>
          </a:xfrm>
          <a:prstGeom prst="rect">
            <a:avLst/>
          </a:prstGeom>
          <a:noFill/>
        </p:spPr>
      </p:pic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PALYDASIAAhEBAxEB/8QAGwAAAgMBAQEAAAAAAAAAAAAAAAQCAwUBBgf/xAA4EAACAQMCBAQFAwMDBAMAAAABAgMABBESIQUxQVETImFxFDJSgZEjkqFCwdEVYrEGQ3LwNMLx/8QAGAEAAwEBAAAAAAAAAAAAAAAAAAECAwT/xAApEQACAgEDAgUEAwAAAAAAAAAAAQIRIQMSMUFRBCJhsfATFDNCkaHx/9oADAMBAAIRAxEAPwD7bp1DzZHsaPDXu/7jVlFAFfhr3f8AcaPDXu/7jVlFAFfhr3f9xo8Je7/uNWVygCHhr3f9xrnhr3b9xoklSJdTtgdO5pS4uZFiaWQrbQKMtI+5x7dKmUkgQ0yooyzMB3LGl2ubYHaRn/8AAMf+KXjkt/iYYpY5naYExyS7g43x6bVXfNc2jWpab9OS50OqADCnONx9qyeri0VQ4bgf029ww7j/APa54xzvbXIHuD/eoX9vnhksDSyHX5Q5O65Oxz6UpBdzPwpo2creRq0bsOjKNzSeo4umwSNAXMGQG8VD/uVhV0bRSjMb6h6MaymvJbf/AKaS51lp2hUqXOrLnGM/mmEi8RkDiFiQCXibSw9aa1W3QND/AIa92/ca74a93/caTLyQTCJZhK2nUI3OHx6HrTMNwkpIGQ45o2xFaqSfIqJ+Evd/3Gjw17v+41IHNdqhEPDXu/7jR4a93/casooAr8Ne7/uNHhr0LfuNWUUALXDvCQyZIO2CaKYIB54ooA7RRRQAUUVygDtLzzMraI11yHkOg9TRcyldKR7yv8o7ep9Kz76YWJjWUOtvKcS3CncN69h61lOdIaVlt05s1SZoZLmRmwdPNRjOwq2Ge14nat4brJG4KuvUdwR0pOCOYcLmEs7uEctDKR5yoORmoXVvYW7R3mHSYDJKEgvn6/T3rLdLnp2KoVso71XJjmSWWzJiMEmwK9CG74OK0eJL8XZLGzrBLqV8E6ipUg9OfKl1ku78/poUiPPSdIB7hh834qIs4YzruZHYBwrtENKK3fv6Gs1e2llMbGru7t5oQhll2AkJjX5hnmPSqn+DkN2UDxSXChGbHPbbFSgitBdSQLAmY3wSctnUM5B6VZLBatdC3W2iLBAzMRgAZ2FW7krdCwKyJHNbWVtFPE6QsjMHypcLy/kU5E0du89xJbeAoUanyDqA9BSktlb+DEAJY3mZxpjfWN+fPbpmuCK7ttMkTNJEzZYoN8Yxup9ulSnty0PkLrMfEuHX0uMuzIf9qkbCnSTJC09wGKlv0wi+ZR9udLmS34gkCXYC6XWRSPlJHT09jV3EL6RZUs7IaruQbEjyov1GrVK5d/cTGIp2QqsxBVvkkHI+h7GmhnrSFpw8W0SwhjIhBMhc7sx3z6dauhZopDDKc5+R+/p71tFvqSxuiuDpXa0EFFFFABRRRQAUUUUAFVySCONnY4CjJqykrplklWJj5QNcnoBy/mpk6VgKXN1HCV+KZojc5HiAHEa9AT0zVviqLaXxole0RcBidRdfbr/el7nig0sLnh8xsm2aVgCNPcrzxXFtV4eviRTa7LnDbnkHPLB7elc27Lrgujik8Lja3imabJzFGSMwp29fQUWtsGnVrpiZWGfDxhiO8g6+1StIWk13Uq+KRloo2xl275/gVIst2QRDLbTJ51mxlfXfqPSpS4/oZZZzyB3WcDWp0MFbr0IXtXHhjX4iASao52IaNRkoSNx6ZqxFF4TLgLEy4Lj/ALq4/IwaXa5ChlskKxLgPMFyWxtlR/V71bpIQxEHR5JordsyImQ7435Y9wK5MszyaxGobDrqSQZ09Nv/AHFISwwlz8XM7AMG/UkIJUjfbpg1GNOHsdaygAYB0sVwepqN+KXuOhjw4leJZEZPDQRIkg21N1DDrtzqcmEeeeUtJyW3RD6dMdc53oSSeBikbG4jHl0ORknsD1IHeroArxrLYsNA8piOwUDmAOhqkhC9wkE1wFA0ToF8R1+Qt0Ru/OixujbyiC7GHB0BmOWB54z1Xsa4kEKAyQwBpEwEjc7q56t/mp3ltLcRGOQq10I20PGCANt1NKmsrkY3xG9NpEpjhaeZ20xxqcZPv0HrVK/GSRn45IEyco0bE6T0zmq7WdnC+GmuaNdSqdvITjTnuMVxlv72dBPEtraIdTgvlpCOQ7AVblbsmjStZvFTzDDqcMOxq+s9LiE3PiwyK6E+HJpOQGG4p4E1tB2hMlRRRViCiiigAooooAiTvWbJFNdQztbzCJ3cKrlc4UdMe+fzWhM2iN2OwAzmq7JNNrEDz0gn3qJLc6GsGa15fW6mO/sxIreUS2+6nO26ncVCWIyPFZqXCxgLlcYG2TufTb71suQoJPIVkcOj+JuriZjuV0ggEHffmfYcqwlFpqN3ZSfUvMcy6ZrMxOqjSsR+UqOx6GpRxCWZYwhWKNtTKc/PzGD1AqDWvwp+IMjSMFOXY8uw0jbFNW1uI7UR4C6gSwUnYnniqjFt00Kym9zPKtmpOGGqQg/09vuf4pT9aecW0I8IxjDsDkIMY29aQvHPD7t4zbXEoOAsvxOkkdq6paO4WL4Ro5JV1nN3jPvtzPSsJaqk6+exajg3rewt4BlYwz8y7bkn71bLbwzDEkSsPUVg3QubaLxJbKcrnB03mcfxVNpcS3efAsrgheZN5yq/rRT218/gW18mjdWbWhEkOXtlYFosfJ6j/FELSQuLrR5CwSQryZeje4NI3TSwBRPZSnWdOkXmdu5GOVUSzlGFv/p0x5gJ8XzrN6ii7+ew9rZ6G7QIDcLjyjzjVgEdSe5HSlIISr6EmEMOrWoVsvL6kn/im+G24hthl5GLjJ1tnHpVBikkDW0cgQpJ5nZgz6Tyx27V0NN06IKrpfhrkzQkaJD4hPQMNmJP/j/NFxwsXQeW4uJ5lJ1RxB9KgcwPX71ffW0cHD1WKMaYWDqpOB65P3Jq/h0niWq6m1lSV1Yxn1pKCctrHeLQqloUhKw2ywI0WSox5XHLl960YJBLEkgGzAGplRS1htCU+h2X+a1jHa8E8jdFFFaCCiiigAoNFBoAU4kcWE566DTKjbHaqL9S9nOoHNDV0TBo1I5FQaj9mHQhcHEEhzjyn/ilOEoRFIzhtRffVzxgU3dLqgkGCfKdhzpLg7LonUYz4mcA55gcz1NTL8iGuGMXhIiAXIy6jytp61bLLHBGXlfSo5k1VfAiDUOasDnRr69qo4naieNHaZYxHnZxlTnvRKTVtDVGHxa9tLmV5zbCXSoCOxwVOee32qaJLJNdXEsWtCwyytnTtnGP8d6TUWdlHcJNGrDTmJlJCjud963/APp98Wnw5cO0f9WPmB3Brg019XU8zNHhGOeNTiKSF4y6MpAEgydPLc1y34kLJHW1tkt1c5xz3x3+1eivrS3eB2eJSSOeMUhc2ltax3brCMKq6dW43q5aWqne4N0WjODS3dnLL8O0kuktJr2H5/tSR4hESrzWscrRoiiQgjABrft7yVeLTWuvNuinChNlPQZ/NY0NzAwkiZC8juGWRRgpnfTvsQN6ymqp7il6o9Pw/iEN8gMZ0t1Q86siBF/Js2koN9Axn36n0ry1jbXBuhNwyNkRJPOjEDzZ3+2K9RFpe+lYaCVQLsxyOu45V16Oq5pblkylGngtvE8S1lTYakI39qT4Jn4d1Ocg/wBTZP37e1N3raLSZs4wh3+1KcDA+HZkwQTsVXSDt2rWX5UL9TSPKlbM/q3Q6Cb/AOopk0tZbvcsORmOPwBWj5QhuiiiqEFFFFABQaKKAIONSkHkRiqOHtm1jB5qNJ9xtTOKUgPh3U0J6nxF9jUPDTGMsAefKsyy/RvZIhjQVxsMBSOQ98HNavOsviaNDMlwgJI3HZcc/uRtUamKl2HHsOXlrHdQGKXVpP0sQfyK8yIH8V7S4madwpC6XLFd9h74616mGUTRrIuysM4OxFIGzFrfvxDUXaTyuCQFRe4qNbTU6aHGVHnZLazsneK+ncTJGCoVS259TmvU8KhiisojABiRQxbnqJHOsu+MbcRnyEw1uCp0g5O/9q1+G4FhbYAH6S8vYVn4eKjN0ObtEOLTJb2TyyvoRcEn7is2W5j4xFew8OkDOUUqWBAyDWhxv/4D40k5GMgHfNUcOEXx83hAadAxgAdfSr1Lc9vRiXFmVbTTDjUcEy4diNbKfJIV3J9CNhiq+I/Bx3d1CblY8MNMRTUNxvg8xua04oAeNHMjnwyWVcDABFUXMYaa/bCnDjT5BvsM1zuD216l3kzFtbmymk8diiBcqA+kH1DDp3r0XBLLwIjcSLieYZchsjHQCuXttHxRBbNq8EYJkRhnI6VoQx+FCi69WkYya20NHbK+hMpWhTjEjfCBEDEyMFGnGR1J326Vdw1DHaRhiSxGWJOdz61m3a/H8RWIgGJNsPGSD1JHTsPzW0oAAA6VrDzTciXhHWOFJ9KX4fvbB/rJf8nNF658DSvzSHQPvV6KFVQvIDatOZCJ0UUVYgooooAKKKKAClLtSpSdd2j5+q9f8/am64RmlJWgIowZQV+UjIqE8ayoVcZH96phJt5DC3yE5jP9qV4jfzs72fDV13IHnY/LEO59ewrOU0o5GkV2s/wdyYJchH31Hq3Mt7H/AJqzilve3X6cDqsBG+Dgk+/aqIbWF7dYoHaVMMHdj5kPNs+/Iip215LbtolUvFpLZByUGdgPqH81gn5dsuCvVGXNwG4VGcRCRgN1Em7e1WW/D7tV8KK4KBTp8PxSMHnivSRyJMgeNlZehBrksaMMuoJXJBPTaj7WCzEe9nn5uD3sy4lfWo3AaUkZqEfArmKQPFhHAxrEh2rU0v8ACRyxqwyoBXxSAFB2x6muypKJdMpkMTRtk+LuOvID7VL0dO76j3Myv9KuopDI8wDnPmEpydqhBwi6mLMFOkjIdpD5s1t2EkE+GCYkYCYBhvuNjT2wyelOPhoSzYt7MKz4bxG0lQxyKEB8yl8ginuKXhhjMUbASsN30khAepx17VVf8WRGMNqQ8hOCe3t9R9KSgSOwmSW9SeaeUllKxEkH/djbVQ3GC2weO4c5ZqcIs/hYRqJLsBnzEgAchvT5rDg4nBaMqJFdiFj8rQN5N9zk9K1J5jpVIcF5Pl9B3rfTlFRpdCXdkU/Xui4+SLyj1brTYqEUYjRUXkKsrSKolhRRRVAFFFFABRRRQAUUUUAVTRLMhVs9wR0NJOJfE0xusdzj5mXyyD/NaVVTQrKulxnfI7j2qJQvgaZl8QmcsnDrMhbiYEyOv/aTq3uelRmigtJ7OzjUmOXIEYO6431Dt6+9NTIyNmbI2wJ0G496ha2UcEkl60slzMy48Rjny9lA5Vg4tv5goV8Mpc3EdpKxnQEvp2OTuMjkau+PmSRobmIFSQurOkkEdj67c6OEv4XC2u5Wy8zGVjjqeQ+2wqM7SRvbWMeDNcand382hRjVj7nApLCtOrAs/wBQtzEgMc2nTkYXIIB35dqmb63MpIjlLDyboQO/WpG0ZZ49IR4skvrG4PcYpe7EVtdwJ8KrQP8ApyuTnTn5ftmqbmlbDHQj8esYC2lsdW64kb5COm2SKonN1cFUvJlhWVsRL8uT2K82/NXcXiltbc3SysqRzIzLGAP08jIPemb3h6T2Txwko+fEib6W5jH/AL1NQ1NtpvgaaRTa2sYmlggkZDDjLczkjoDsBXbSSVrqbh18fEZFEkUwGNa5/gg/2qq2D3zQ8RspFjlKaJ4nGzY6H1BzTUeprhpYwkkxXRqHyoO2aqPdf6hMsWSWHXHNhznEWD5nHqKvghKEu51SN8x7egogg0MXc65DzY/27VeBW0Y9yWwArtFFaCCiiigAooooAK5mu1BtX9JA75FAEs0Zqv8AV+tf20Yl+pfxQBZRVeJfqX8UYl+pfxQBPGedLtaBW1QOYmJydPI+4q39X61/bRiX61/bScU+QsS8FopPEktVcg5DRnr7VXdtHJPDOk3hTRZAEgIDA8wf4/FaGJPrX8Ggo5G5Q+61D07VWOymG4L5LyQ4xyRv80jLaxXltP8AFhBLITj9XIUDkafa0Rzlo4CfWIGuCyiXlFbj2iFJ6d4YJimsS8LNrd3ETStF4btGCQdsE4q62adLeOOKOSTQoXxJcLn3HOmljZRhSg9kxXcSfUv4prTp3YWULaFlxMw0ZyI02X796aVFRQqgADkBtUcS/Wv4oxL9S/iqUEhXZZRVeJfqX8UYl+pfxVAWZozVeJfqX8UYl+pfxQBZmu1ViX6l/FTXPU0ASooooA//2Q=="/>
          <p:cNvSpPr>
            <a:spLocks noChangeAspect="1" noChangeArrowheads="1"/>
          </p:cNvSpPr>
          <p:nvPr/>
        </p:nvSpPr>
        <p:spPr bwMode="auto">
          <a:xfrm>
            <a:off x="63500" y="-431800"/>
            <a:ext cx="1123950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HAMADASIAAhEBAxEB/8QAHAAAAgMAAwEAAAAAAAAAAAAAAAYEBQcCAwgB/8QASRAAAQMDAgQDBQIJCAkFAAAAAQIDBAAFEQYSByExURNBYRQicYGRMqEVIydCYnJ0sbMIFjNSgpKy0SQlNjdEU6LB8CY4VMLh/8QAGQEBAQADAQAAAAAAAAAAAAAAAAECBAUD/8QAIhEBAAICAgMAAgMAAAAAAAAAAAERAgMEEhMhMZHwBSNh/9oADAMBAAIRAxEAPwDcaKKKAooooCiiigKKKKAooooCsq4uTZibnFieItEUslaUhRCXFZ55745fWtVqBdrTCvEZUe4x0PNnpuHNPqD5Gvfj7Y1bIzyi6eHJ1Tt1zhjNMb0xrO42EhtRMuHyywtXNP6p8vh0rYLHeYV7hiVb3QtBHvJPJSD2I8qyPV2jJen1F9lS5MEn+lx7zfoof9xy+FU1lvEyyT0zITm1Y5LSfsuJ7Krp7eNq5OPfX9/frlaeTs42XTZHr9+PQ4r7VPpu+xb/AG5MuKdqh7rrZPvNq7GlvXOpdWWJl1+26fjPQmwSuV7VvKEj84owMD5muNljOM1LtY5RlFx8Pea6XZkVl1LT0lltxf2ULWAT8BXma88QtV3Va2ZV3eijHvMRh4GP/t99K7iUvKK3vxi1cytxW5R+ZqMnsjIoryhadX6gsIHsF5lMtjo065vQf7KunyxWu6M1fru6hHtWmG3o5/4lxZi5+AUDQaiSMVAvN2hWeGqVPeDbY6DzUewHma6L7fY1jthmTyEqIwhoKyVr7CsQvt7m36cqZNPMcmmwfdbHYf51t8XiZb5ufWLS5XLx0xUe8lxqbXFyveWoylwoZPJtteFq/WI/cPvq54T3Kc5dJUFbrrsVLIcUFrKvDVnAxnpnny9KpNJaOmahV47qlRoAPN3HNfon/OtftFnhWeII1uYS02OpHVR7k+Zrb5ezRr1zqwj21OJq3bNnmzn0saKKK5LsCiiigKKKKAooooCiiigK+V9ooOt1pDrSkOoC0KBCkqGQRWS600K/b5CZdlZW9EcV7zKBlTJ9B5p/dWvV1vNNutLbdQlSFjCkkclDzFe+jkZ6crx/DX38bDfjWX5Ylpj8P6fuaZbFslqaI2vNbCPET/mPL41peuAu4aCvIhtuOregObG0oJUSU9NvXPpWIcTNKSNJ3keA7INtmFSoyvFV7hGMoJz5ZyO4+FWXCTWy7DdPwTdHlqtsxweGtxWRHdPnk/mq5Z7HB8zV5G/zT2qpOPx/DFRNwZOIkgNSrbGmW6JJa9hQVJkNAq3dwocwaRza9NF3xfYrknHWImSktqP65G8D0++tm13p1jUURpceSwidHz4alrGFg9Un6Vl69NXpD3hKt6ivnjatJB9c5xW7x8eNs1xGf2GhydnK1bZnC6lZaCksM6ogRoFphRWFqIVsa3rICSQStWT862iQ6lhlxxedqElRxzNIfD7Sv4HfVcbq/HEop2ttIWD4YPUk9z91JnGrVyptwbsFufUI0UhclTav6RwjITkeQHP4kdq1OXlqnZ/XHqG5w8dsa72T7l36oXf9Q3JUp+2S0NJG1hrwyfDTn9586naL0PIuUr2m7sOMw2yMNL5KdPb9X186QuH2mZerb8I3jyEQmAHJbiXTkJ8kjnyKsY+GTXpiKw1GYbjx2w200kJQhIwEgdK9J52fj6YRTzj+PwnPvnNuTLLbTaW20JQ2gYSlIwAPhXOgACvtaLeoUUUUUUUUUBRRRQFFFFAUUUUBRRRQFFFFBR6y09H1PYZNskABS07mV/8ALcH2VV5WfYeYedjS2i280pTbrauZSoHBFexCK8/8crKi3apZntJw3c2ipQAwPERgH5kKT9KLDO96v6yvrR4i+m9f96uNFFct6/Javqa4HI+ykqUTySkc1E9vUmvtOvCGwpvesmHXkhUe3J9pWCMgqzhA+uT8hRG1cO9MJ0tpxiIpKfa3fxspY/OcPlnsOg+FNFFFEFFFFAUUv6r1datLR23Lm6svPHaxGaTvdeP6KfmOfrUBq9axmoS9E0zEjsqGUpnT9jnzCEqx9aBvorOr1xAvumEB7UmlHExiQPHgyQ6jJOACSBj51d601TL0pbzcnbeiTCCkIOx/a4FK5DkU4xn1oGqiku1auvl4tTFyt+l3HI76d7Z9taBI+Bq803eHbvZ0zpUUwnC44hbC1AlvaopIJ6Z5UFxRSYzrdd7lyIuj7cq6JYO1yat0NRgrsFYJV8gRXTddT6usbJl3LS8eTDQMuKt0wuLQP1VJSfpQPNFLGl9aW7VlvdesawZTYG+NJyhSCemcA5HXmMiqRriHNd1U/plmxh24sZ3lMoBsgAEkEgeSh5UGhUUgS+JabLd2rdqmzSbYXeaJIWl1ojOM5HPHPmfKnWZPjQYK5suQ2zGbTvU6s+6B3oJVFJEHWlz1AlT2lLA5JhhWEzJ7ojtufqjBUfpXKdf9a25ovyNKxJTKeahBnFa/klSRmgdaz3jfbEztEuSQkF2A8h9J8wn7KvuJ+gq6sWqn9QaZ/DVtt3h4U4DHlO7Ve4SD0B55HSlSJrRfETTt+hxbUI7DMIl9T7/MhYVt2gA5+yepFBhdFcW1bkJV3ANNKdGTl6DGp0JWpRlbQwBnLP2d3IZJ3fdRSxW68ArYI+nJ1zUn35skpB89jfugf3ir61lzekbjIsUSYzAeZfEh5mT7SfCG3CFNqwrGBzWD6it+4cwfwdom0RVbCtMcFZQrcCo8yQR1z3oGWiiiiCiiigxPh9I/nhxWud5nZcRDbWYqFdEJ3FCcDvgE/wBo1tfSsC4YyRpfibOtNw/FeMXIoUrkCpKipH1TzzW+0JQ7xbmLtbZMCSD4MhstrKTzAPmPWkzjh/sA/wDtLH8QUq8cZU3T0u2uWW4TYhlNPreDcle1RSUYOCeX2j0q+4uxGofDFbTPiFPjsHLjilqJK09Sok0E3htqCzRNC2diVdYTLyI4StDj6UqSexBNVHGHVUeLoyM1ZX0+HdnF/jWeW5pPNZT3ySkZ/SzVzw4sVom6CtC5lshSFuRh4inY6VFee5I50r8adMCJpOyKhIWqNa3FxylI+y24Bg/IpSPnQaJw/tjNp0fa4rKEp/EJcWQPtKUMkn1OaYaWeHN2bvGjLXJQoFaWUtOgfmrSMEfdTKDmg8+3htOgOLbLlsR4EJ1xpXhI5JDbqtq0/AEZA8qvLN/7grmD0CF/wmqi8QoqtQ8X7ZaooCy2lgvEfmpCypWfkPqRXxqEbhx3usdEuRFJClB6OvasYab5Z7c/uoq84/RzOtdkhRWS/cH5qksMoGVrHhqBwO2SnJqh4tPSnpmmtHCUpLaW2Eydp+24spQknvjCiPX5VMvkm4cPtfxLreX5N2tUpotNyZA3uRx1UEnGAR1wOahntVXxqKouqLRqKGQ8w8w26w4k5QpTSt2M+oINEbpDisQYrUWK2lthlIQhCRySBXeai22fHucCPOhrDkeQgONrHQgjIpd4lseHpG6XFl6QzLixlLadZfWgpI59AcH50F4mCzAt85EdO1LpdeKfIKVkn78msb4Ap3wNUpP50SOP+l6mnhIt+46OlXS4ypUqWpx9vxH31KwkcgAM4+6lTgIsN23Va88kw45/6XqDMbXCk3J6JAhJCpMkpaaBOBk8sn0HX5V6HsFxt065XjQzICYluhtMtKTyJVghZHqCUH61l3B9iPDduGqbklRhWWIFJIHV1QPT1Cf8VTNOak0dZtRM3dkXxMlbig668pspUHD75WB5Z94/CgT7o7Lt8O+WK8l6RKD7eFuulfhuNFeVcznCkrPTuK9QaYSEactaU9BEa/wisV49WERb3Hu8dADVxaLbih08VI5fVP8AhrZdIPiRpa0up6KiN+efzRQXFFFFAUUUUCPr7h3C1YtE1l9UG5tjCZCBkLA5gKHoehGCO9RbPM4h2RhMW62eNfEI91MqJKQ24QP6yV4yfWnS4zVQ0M7GlPOOrDaEJUAScE9T8K4wZ5kvOR3mHI8htKVKbXggpOQCFDIPQ+o8/KrU1bHtF0zDXWmNV8QpsHfaGbNHiocQVypaHFKCynJCW93QJ7jPpTJxOst51Dp9FmtENtz8Y2tT7r6UJwnngDmc5Apm/CUlch5uPbnHUNOeGXPFQkE4B6E586kXGWYbCXAyp5S1pQEJUASScdTyp1kjOJIelm9eacsUa1fzftsxEdOxDouOw7c8gRtpksluuFytNxb1dFZC57qt8RDm9CG9oSEg/In4mraBcDKeeYcYcYfZCVKQsg+6rOCCOR+yfpXFq5su3N2AAsONo3biPdUeW4D1GU5/WHrTrJ2hnMDRuq9DXR6RpBxm6Wx85dgy3divTBxjPlu8/MGmb8M6xmRy3F0q3CkEYDs6c2W0nvhBUo/DFMVwnLiuMNNR1yHHt21KVJTjAz1Jr7b5vtiXUqaWw6y5scbVg7TgEcxyIwRSpqztF0XdJ6Ob017Zc5D7t1vkrKpElwhJWeu1AJwkf5DtStB0vqiNxJkasVbY5jPKUCwmWnxAkoSkemfdHn51obFzkuz1RFW5xsoSlS1F1BCUqKgDyP6JrumXJqJcIcVxKsytwSsdElOOvxzTrN0d4q0a/wBkiansblvurBQh1IO3IKml+RBHmPSs5t+hdQxLdJ05eoke82EkLiuNSA09GXnkUbsY+GcfI4rUG7i0u6uW5KVFxtoOlWPdHPGPjzB+ddT9ydTNdiRoTj6mkJUtQcSke9nHX9U06yd4+s/sWndcaJJbsxi3m1L94Q5DwZcaV+ieaR64OD2FWGpZertRaem2hGkVxVy2S0p5+ezsRnqfdUSfpTvNmex212Y6yv8AFt71NJIKuXkPLNcU3FlYiKbKlJkq2pOMYO0k5HyIpUr2i6Kmj9PXTSeiV2stNTZrq3VFLLgShG/P5ysZA+FLHD7RGptOQb3ClxYw/CcZDKH25AUGikLGVDGcHf5dq066XBy37CmGt5ClJRuS4lPvKVgDBPqKmsLW4ylbrZaWRzQSDj5ilHaLpmVw4bz4/DtrTVklMCR44flOugpEkgdMjJHMJ6+QpEVwi1gUkKiwSCOntYz+6vRhwBVQu8kR1zERXFQWydzwIyUjqsJ6lI5+pxyB5UiLJyiFJN0nJ1BoCLZL66hFybZRh9B3BDqRyV6//tXGjLXJsemYFrmONuOxGw0Vt5woDoR8qnzpoiRQ+EF3cpKUpSR7xUQBzPLzrlCffeSrx4io+MY3LSrd9DSpqztF0l0UUVFFFFFBV3dt9XsbkdhT5ZkBakpKQcbVDlkgedfIbUh65uTpEdUdPghpttSklR5kknaSO2OfeqfVuuYukVNKu8GUGHlKS080UqCyBk8s5HLvXVL12qNBXMc01fCwlvxCsRwQU4znrWV+qYdfdpwgqbuMp5y2S3Sp/eh1t8BJGBj3d47dqsrxEXNYZbSFYD6FK2rKSADz5g5qs1DqxvT9pRdZkCQuEoIK3GlJJQV9ARnPUgVDg65XcYSJsDTl5kRXBuQ6htGFDuAVZNWc5mbI1xETBkiwmICXVMNrK181lSytSsDkCpRJqni2mfHTFlrfLkhLvius7UgArPvgKxkgZ+e0VXscTdPCaIVzVKtUg9BPjqaT/ePIfGrfUupG9PW9VyfiPPwUAFbzCknaCcA4zk/KpGUk68Zr/Em5wDNmQioOeE2VlZQ6pBGU4HQg1ys8JcES2tqg2XytoqWVlQIHUk5PPPXyxUPSepWtUQBcIUN9qGsqS268UjeUnB5A5HMEc6lX+7qssB2cuE9IjsoLjpaUnckD0J5/Knaao6R2t2tR3U3mS+pP4pyO0hJz+cFLJ/xCol7t0idLjrY9zw2XQHP6jhKCg4+Ka+ad1A3frWm6NxXY0JaN7br6kjcnvjPIfGqprXsa4vuNaatc+9ho7VvRUpQ0D6LWUg/I0jKYmycImKWlqhy0Tm5cpnYt1lxTo3A7FKUkhPLrgDGfSumfAWu8SX3LfJktONNpQpl8IwRuyD76e4quuGt51paL930jd48cfbebU08lA7nYokU0Wi4M3a1xbhFCwzJbDiAsYVg9Mir3m7TxxVI93YdmWKTHZaUHXGSlLalDIOOhOcVHct8hu8xnGEgwlOqecBOC2vaRyHmFZz6EetcNS6qt+nJNrYuCyFXGT4CMfm91H0BKR/aFStR3lFitK564z8opWlCWGE5WtSlAAAfOpGcxFLOETNuy8R3JUZtDKNykyGlkZxgJWCfuBqeOgpOl69EKG5MmadvbEdpO9xxcbCUDuedcLbxDausNMy22C9SYyiQl1qPkEg4Pn3qWyr3Z0IBBpebanx7QbSiEtTiWiw2/uT4ZTjAUeeRy6jFRWNaofsky7ItE9LEJ1aJDSwlLqNoBJ2k5PX48qkaR1axqxlyTbochERtZbU87tGVgA4Azk9RVxmkyxtOuVvU7amIbSVLCFtA88HalScnPwFTYUJiGhSY4WEqOTuWpX7yao5+s4DNyXa7cxJutxbGXY8JIV4X66yQlPzNQLnrmXZWTJvelbtEiDO59K2nkoHdWxRxU7TVEYxE2dOlfaqtP6htWo4Ql2iWl9vOFDopB7KSeYPxqJpLVlt1QxIVBcw9GdLT7C/ttkEgEjscHB+PaoyMFGa4rUQklI3EDkOmaWBrDOpBp82mWLgWvG2729nh/1t2fu6+lAlfyiwfwHaB1JkufwzTzF1Dp9qwsJmXe2hoRUpdCpKOmwZBGfupG/lGHFktGP/kufwzTivRthu2mW4z9sipU/ESnxUMp3pJSOYPegr+MyUp4czQlOEBxgJHYeImp/Ckfk+sn7ODUHjUfyd3DH/NZ/ipqdwo58PbL+zigl640pC1VZXY0hpPtLaSqM8OSm145c+x8xWL6c1DIn8L9TWaWSpEKOhyPk80oUogo+RHL4+leh5Dzcdhx95QS22kqUonAAHM15x0ja5EvQmtbyllSWXmA21y+1halqx3xlI+Oe1BrPBcfk+g9/Ee/iKq91qn/ANJXjt7I5+6l/gk8h7QEUIIJbfeSoA9DvJ/7g/Or7XbqGdG3lxxQCUxHMk/CgxTVt/kROFmmLJFWUJmQ1OyCkkFSEkAI+BJOfhjzrd9P2mPZbPFt0VGxtlsJPqrHMn1JrAtd2WWxofRtw8NQQiCY7iscm1EhSM/Hn9K33Tt2j3yzRLjFcC232go48jjmD2INBYKQlYKVAKSRggjIIqHZLa1ZrRDtkdSlMxWktIKupAGBmppNUerdQM2HTE67+IhQYaPhnIIUvokfWgyziREf1k9qK5RiVRNPJRGZKTkOLzufxjzSNvzxWk6DvDWp9KW24OBK30J2ugjOx1Puq/8APWlzS2mtX2zS7dtbkWTwn0KW+JUV5bqlOc1b1BwZPPtVBwckP6Z1XeNIXFwbshTfYuIGCofrIKDj0+NBoHE4fk/v3P8A4Nf7qquCH+7+L+0P/wARVWvE4/k/v37Guqngj/u/i/tD/wDEVQMGr2G2tKXxbaQlTsZxbhA+0duM/QAVlOkL87p7g3cpsZWySucthlQ57VKwM8+3X5VrWtP9krx+yOf4TWK2m2O3PgfcPAQVri3NUjaBklKSN33E0Gl8HbSzA0PDkpTl+fmS84TlSyo8sn0GKd1tocQUrSFJIwQRkEetI/Bq6s3DQ8OO2tJdg5jupzzBHQ/AjBp6HTnQYNDT/MLjE1AhFSLfOdbb8LyDbpISP7K+nYVT22HfNPW5vW9hcLiDJfbmIIJSlIcIAUnzQfM9QfTo0akhnUHHKDHjjcmF7O4+pP5vhkrIP1SPnTPwW2SdClDqUuIVLkBSVDIUCs5opj0fqu36rtYmQFbXEe6/HUffZV2Pp2PnVGpH5ZUrxzNoPP8AtUmar01c+HF4TqbSW5VtJ/0iOcqS0nrtV+h2PVPwpi0tqGDqniBHucAkf6oKXWlH3ml7xlJoiVxQ0fd9ZohxorkaNHjKWve4oqU4VJx0A5Y59+tSmGeIcS2txWv5uuONNhCHXEujOOQyAev/AJiiig46p0veL1otjTzT7CnFJbU/LdWclaVbjhIHPJHcV06VtuttM2hm1pi2aewznw1qlOMqAz0PuKB60UUEq52HU2pmjEvtxi222r/pY1tClOODzBdV5fBIpmhWe3wbSm0xYraIKW/CDOMgpxg570UUCDZNG6m0POeTpOVDn2p9QU5EuCi2tJAwCFJGM4wCceQ5VbXCx6j1YkRNSLiW+0EguxIDqnHJGDnapwgYT5EAfOiigarlaoNytblsmxkOQnEeGWscseWO2PKs/tuhtT6OfdOjr0xJhuHcqHdEkjPfcjGD6gD1zRRQW0t3iNLa8GPEsEAnkp8vuPKSO6U4Az8c1DvOkb5Ph2K1o9kNstTrbrqHH1FcxSOm7lyHU885J9KKKDQWytTaS4kJWRzAOcHz51nOtND3i5ayh6k09IixZEdCTl4k71DPkPLBIPcHyoooL/VVuvd/0xKtSI8SO9LbLbiy+VJQOXMe6M+faunh3YLtpazotE32Z9lLq3EvtuEEbjnBSR3PeiigttWQ59xscu325DPiSWVNFx5ZAbyOuADn4cqX+HOmLtpO1vWq4JiSozr6nC42sggKSAUlJHPp386KKCtPD266cu7t00DcWI6Xx+MgTUFTSvMDI5gDJx5jPWmAv66kseCIVkgO496T7S4+E+ob2p+9VFFB90/pNOlo0uRB3XG7zF75UuW5tU6efmAcAZ5AConDXTl40na1Wq4GLIZLqnQ80sgp3dRtI58/XzoooHJ1tDra23UJWhacKSoZBHYiknS+gWdMawl3K2Of6ukRylLCicsq3A4H6Pbt+4ooP//Z"/>
          <p:cNvSpPr>
            <a:spLocks noChangeAspect="1" noChangeArrowheads="1"/>
          </p:cNvSpPr>
          <p:nvPr/>
        </p:nvSpPr>
        <p:spPr bwMode="auto">
          <a:xfrm>
            <a:off x="63500" y="-409575"/>
            <a:ext cx="1181100" cy="828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t1.gstatic.com/images?q=tbn:ANd9GcTOwnSr9Cex_eY678TozqXKAv36NS_AnwL_6U_SoNWfxunU1T4qF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495800"/>
            <a:ext cx="2314575" cy="2133601"/>
          </a:xfrm>
          <a:prstGeom prst="rect">
            <a:avLst/>
          </a:prstGeom>
          <a:noFill/>
        </p:spPr>
      </p:pic>
      <p:sp>
        <p:nvSpPr>
          <p:cNvPr id="1036" name="AutoShape 12" descr="data:image/jpg;base64,/9j/4AAQSkZJRgABAQAAAQABAAD/2wCEAAkGBhQSEBQUERQWFBUVGR0WGBQYGB0ZHxwcHR0dHRsfHRscHCYgGiQjHxkXHzIsKScpLC4sGB4xNTAqNTIsLCoBCQoKDgwOGg8PGiklHCQqLC8uKiktLCkpNSo1NSkqLCwsNSkqLCksLyksLCwpLyopKSwsKiwsKy4pLCwsLCksKf/AABEIAJAAeAMBIgACEQEDEQH/xAAbAAACAgMBAAAAAAAAAAAAAAAABgQFAQMHAv/EAEYQAAIBAwICBQcGCwcFAAAAAAECAwAEERIhBTEGE0FRcQciMmGBkaEUQlJyscEWIzNDU2KCkrLR8BUkNGPC0vEXg6LT4f/EABoBAAIDAQEAAAAAAAAAAAAAAAAEAQIDBQb/xAAsEQACAQIFAgUDBQAAAAAAAAAAAQIDEQQSITFBE1EFIjJxkcHR8BQjM2GB/9oADAMBAAIRAxEAPwDoPTXpXcWk1rHbQxytcF1/GOVAKBSN/WC3uqtHS/io52NufC4rf5T00nh836O7VSfU6sp+Omo/SS9eKEGIhWLquSMgBjg1nOeUiTyq7PY6a8S7eHRHwuh/trH4dcQ7eFg+F2v/AK6oLfpJO8iLqx5ratKBgSrMM7nYHA5Vqj49dm2eXVgKFYOYsZJOGUd45HNYqujJV4sZvw/vu3hT+y5U/bGKP+oV328Kn9k0Z+4V44nfNBaO+Q7ouCcYGrkSRnbFUE3SC4U9X1gZllCdYqAlgU1YAzjINWddRepZ1YxGQeUe47eF3X78Z/1VpvPK11Ka5uH3Ua5A1Hq8ZPIenvVqP6/4zSjwWaK44qw4kereFsWtq4wjb46zUfNdjtgVrGVzQ6jw+762KOTSU1qr6W5jUAcHHaM4NSq8CvQFXAzRRRQAUUUUAFFFFACV5XIyeFyOOcUkUo/ZkFQOlEq/JWYosoypCtnByduRG+9MflAtOs4XeL/ks37o1f6aV4Qs/DY2fJHUo5wcZKqD3d6/Gsaq0KT9LKSa/iMXWLbxlkk6qIecPN06znDDfdq3z8TPVyRCGEwRwrKFy3osBpHpd5OagfKLdo2YxSbSa9HWADMwIzkDbGn2VYQtCrvGUcqLcCRi4OFxqXGBueW47hScbikW+5rm44EWUCKLDyhX1asHXHqJO/eMbf8A2vcfEI4/kmi3VNREjZJyhYiMEb78+3OxqLC0HV6XikyJI3wzgkiQaEJOnlpPKtVw8GlS0crYDID1oBVYWxkZGM7mou+4OTXI38G4kZlkLADRK8Yxnkpxk7nnWeNcEiuozHMuoHk3zlPYVPYRVPYXyRSTtCkjIAZJGZgFDMC+AvrBx7qkR9KtQhxFvKSAOsU4AxnftO/LnTEaiS1Go1VbU823S6+4fGovIknt42CPdB/P6snAZo8cwOfhXSoJg6hlIIIBBByCDuCD2g0p3FurqyOMqwKsD2g86geT3ibW8r8NmOTENds5+fCT6PrKfZTEWaj/AEVgVmrkBRRRQAUUUUARuJWvWQyR/TRk/eBH31zXoT+N4VCvL8W0Z9W7L8P5V1M1y/oQmhLmL9DdToPDXkfA1SWobmF6GARmNZSAWRvQB85cjOCdwds1JfoyGkDSSagIzGFChea4JyPgOw1eVgisOlFbIp0o9heToiNDKZWZz1YV8DzRH6Ix2/8AFeJOhSsigyNlQ51aR6TnOr1YI5VNvuOHW0NsollX0yxxHEO+RuzbfSN6V+McTgWAzzSNf4kETKrGKBGxndV9JeYydXKsKk6UXltd9l+aFlh4lrem3jeXXexp1qkSR5Q5bTpJwDlfCokDWjpFH8uhKowbA0JncY3zse891XM1zHFwx7m2iiiYQ9YumMABh+yCQD20p2nTyZrK4lnSGZozEsYeIDLSbkFM7gAbHwpKninUTcYbO25Z4eCOjJKGGpSGB5EHI942qk6VcMd0Se32ubZusiP0sekh7wwH2Uui+tkSF5I3tLiYNIDZq4AQMV1NGRg8m2Kk7HxpjPFJrX/F4eE8rtFKgd3Wpvo+sMjvx2PU8XFu0lZ/3z7FsrG7ov0qhvoRJE2G5PEdmRu1WHPY9vKrsVy3jNmYLiG/tIy8iMOuSPnLEwwduTkbMKe+jnSiC9i6y3YkA6WRhpZGHNWU7g/Cn07lC3orGKzUgFFFFAAa5pwldHE+KR/5sco/bT+a10s1zniqdVx4911ag/tRNj+H7arLYC6qm4xeu0i2tudMjjU8nPqo+WrH0mPmr37mrWecIjO5wqgsx7gASfspD4pcXMdoJ41kVrpxLcSxgM8cX5tVBPYuN+/PfSOJquEVFaSeiNIq57v+MRrap/Z0qr1EhSS1k2M5OQQ2rzmZsE78899QYuG21rbzJdlurudLQwAsZlUEsF05wuknntzO9Rra9jjtvl869dP1jR2zsNJkA9F5FHau+/vqhsOuuZGckl2OZJW337h9wGwFL4fCqSk5SywT1fLfZfcrVq5NEtRsh6VOkRht7aGOI5JFw7TFs89QG2T3ZIqNNxlmBEtpYzKcZCq0ROBgYYZ5Ut37yQNh9x2MOR/lU/gHDJbrLZMcY+fjOo9y/wBYrtPCeGU6HWb0fN3cQeIxDdi4t4LW6kQJJNaTR7wwOwKa1BCdXIeQzjIyM91RuEXj2U0b3AuY10ut2ZjqWVjnSIwT5x9/PuzVZ0j4PJB6WZIj8/GCp/Wx6J9dWXBeJtxCJYJJGW4tiZoJcaywUbqVPpMBjFcqtQgqXVoyzU38odo1sztJWY2cJvRb9UQGW0nxoV9mt5G3CEfNR+zPI47CK9XZS04ta3OTDHNqinkHosxH4sOOQ3zv2faodFeKq8zWciMVuSUleRiZS+ksrac4QDGe05HOnjhsQu7NobkamXVBN62TYMD2ZGlwathpuP7ct+PY1lHk6UDWa5rwjpZNw3TBxAGS3Hmx3qjOkdgmXmPrV0W3uFdQyEMrDIYHIIPIj1GugncyNtFFFSAGkLyjxdXccNuB82cwN4SrgfFR76faUPKtZl+FTsPSiKTL4owP86AKfpg390ZOXWvHD7JHCn4Z+NKPSnpCwnmihvTF+bMLxHSPN30SAE537hTR0iuA9tbyjkZ7d/Yzr/uFKfGekc8F40fX5i17m4hARRnOFbctgbZxXIxScqq0vZP82YxD0kXpSR8qSF1MqW0SJjVjLsNTtj5xOB291e7XiMCrhCFAHo6SPcMeccnsrV0jjP8AaFz5rNko2yk7FBjl4GoDwE843P8A22/lSuVShGLeghWlU6r8ug0wcGaVSZyVVvzQIG367c8nuFSLrisNuojXcjCrEmMgev6Ptpa4dxu4VSqHKY0gyc0IODgEZONxg9tekTGd8k7ljjJJ55peVB3tN6dkLzrKO25b/hMMYaF8dvnIwx4ZGfdS7MUhnS6t0aNY3D4LDdc+dhNPm5BO2qptROLfkX9YwB6ycAfGtqKUHaGz31KU68s69y9vLC5jurg2arF1WJEBjDGYyHL4kbkPVkYFM/CHIvbhSNPWxwz6R9Igo/xVaSulfDrWS7kM8/VlRHF6BYaurYYBB7yrZxtj103cGg0XgTOrqrKKMsNsnW2D7QDW9D+SD5s+Pryd2a8rGC7thJG8bcnUqfaMffXvyU3ZfhcKt6UJeBvFGI+zFZFUfRrin9n30sE20F7KZYZewStgNG3dkjI9ZrsIVZ0qisA0VoQZqNfxo0brKAYypDhuWnHnZ9WKkGkXylX7ydTw+I6Td5MkndCnpges7DwzQwFLg1g01jerbl/kzMTZK5yyhMkEH6JYDSPVUxOHW82m9lV5usCsqHLqmQAQqctjnPhTVa26xxqiDCqAqjuA5fCqC3HyW5aE/kpiZID3Md5I/HPnjvBPdXG8ShNwzw47duRqg1msyH0jlFrOt2UZ4ynUyquMjfMbb9gOVPjVRb+UNC2TaEoDuUfWR6/yYX4+2mLiF8GDDQrxKRHLqz5xYhSq+GoHf2UqdIOD3lsuLd5JLdeQTGtB2BtssAORHtpPw6GGqpQxPq4dy+K6y81J6ckniF9wpU1RGeV2yerV2TBJydROy7+PtqDwnili7f3mOeFDylWWSRc9x8wY8aqLG2b8rphue0xmTLfu7FvcaLvjE9wSpYImMFARGgHr1c/Dfwr0cPCaPTazu/e5yHVeb0r4LfivFrBDi3juJf1mmaMewYLH3CtnAoYrueJUhlj6lxJNrkLqQN0UZAOS2/L5tQ+jdpOx0W8MPcbshiMerPpHwGM022rpaKyQ65JFbVNlWLSEjnqxgHtXs7K5GO6FCHTotufe4/hqMpSzSSS9jdxDorazzyF42EjIAzAkAg7bdmdgD6jUvo0A8lzOPReQRJ9SEafdqL1r4txFiiRQZE0+yZBGkH03YHcBB8Soq74fYrDEkSeiihR37dp9Z5n1k1h4XCclnne2y+oxiGl5UbxUDpBwxJ7aWORC4KlgBz1AZGk9h7vGrCsV2uRQ2+TXijz8Mt3lkEsgBR27QVJGG/WAxn30VU+TGLM3EpU82JrjQqjlqRfPYDluWAP1aK1RUfzSF5RE0XnDJuzrnhPhImR/BT7SJ5TZNT8OhHN7oSeyNST8WUe2hgTcVF4pwxLiIxyA4O4IOCpHJlPYQeVSzWCe2sWWvYUVm6iULeInWfm7rSAsmNhqPKN/Ue/at85aGNWOpnaVTJpG7atsAd3JR6tzTHcQLIhV1DI2xVhkH2cqo26MvH/hJyg/QyDrU9m+tR4Hs5Vya/h95ZqfwxyliUlafyRrjhscrxi5ghd31EnTyAHLPM4JUe2olnwqAdbotYFkQEopXJ2yFJ1DGDgcj21NMd4GybeGRgCuqOfTsdz5si9ukdtare2ulYlLRVLbZe5BA3JwAAxAyScCklhsSlbX50N+tRet0bZ3DsjssjRNGCmjOxJzuFwQSpXB7MVpN6E6pdJlu9OBGp87Sf0jDZVAxkntxjepcfALhwBLMkKDH4u3XBxjYdY+47tlFW3C+ExQKRCgUHcnmWPezHdj4n3UzR8Oba6j/wAMZ4pLSJH4LwcxFpZWD3Eg89xsAOxEHYo+PPtq1FY/r+vdWQa7MUkrR2EnK7uwql6aXhi4fcup0sEIBBwcnA2PfgmrnFL1twmO/wCMPHOvWQ2sCtoJOnrJGyCQOeAD7qulcgeOifCEtrOGKNQoVFJwMZYgFifWTk0VbKKK1IMmkDyjqYrqwu23hjdoX/UMwAV/DK4Psp/qq6VcKW5s54WUsHjYYHPOMrj16gKAKY0l8bPXXrRysQirlVyBkhdQAJ2yx2qb0U6URNaQieeNZlXRIrsEIZSVwQxznYe2rK7tLW5wWZHPIFHGfeDSlam5LQrUi5LQVIrsfJp41D4GGJZwwHnYwAAK82TtFbyOgKsVCmQODsWGcLzHZvTkvAYREYgmFbc7nJ8TWLTo7BHq0p6Q0kE5BHt5cqV/T1L7i/RncTJoViiimjmzKT5y5GR9/PbetPEnDTys4bUcHbbDEDn386dYOi1ujBlj3G4BYkD2Vsk6PwszsynMmzecfHYdnKqvDTa0IdGVrXFSdnb5NDNJhCoJYHOQTzJ5HGw3rxDcKizxKJN0YEFwQBt2AfH103Ho5AYxGUyqnK5JyM9xzsPVRB0egRGRUwHGGOSTjuznar9Cb5LdGQsNfaOGKo5yOw9mcn7hUzobdBZJYQwYHzlI7cc/tq4/BqDCAqSEOVGokbnJ2z2n7KpbnjFnFcnqop5ZIjh+oiZlTA31Y27uVXhRqZk+xaNOaadxubYZqJ5KLfXbS3jbveStIfUinSi+wA++q+36a2kkbOkyHQCxRvMbYZxpbfJxirryVWbR8Ktw+xfVIB3K7EqPdTsUMMbhRQKK0IM1g1migCmu+h9nKSZLWBmbcsY1yT3kgZNVs3ku4a3OzjHgWH2GmuigBJbyQ8P+Yk0f1JnX768N5KYh+TvL6Pwnz/Epp5oNACEfJvcD8nxS5H10jf7AteG6EcSX0OJRv9e2A+xzXQBRUWA53+DvGF5S2Unisin4CtZteMLztbR/qTMv8VdHzRUWQHMv7euoZoUvbPqFmfq0kEwddeCQCAu2cVa+SwZjvn+ley/+IVf9NXfTLo18utTEriNwyyRyEZ0uhyD93trX0H6NyWVs0crrJI8rysyggEuc8jvUpEm/jXQ60u/8RbxuT8/Thv3hg/E1bW0ARVRRhVAUDuA2HwFbaKkgKKKKAP/Z"/>
          <p:cNvSpPr>
            <a:spLocks noChangeAspect="1" noChangeArrowheads="1"/>
          </p:cNvSpPr>
          <p:nvPr/>
        </p:nvSpPr>
        <p:spPr bwMode="auto">
          <a:xfrm>
            <a:off x="63500" y="-668338"/>
            <a:ext cx="1143000" cy="1371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g;base64,/9j/4AAQSkZJRgABAQAAAQABAAD/2wCEAAkGBhISERUUExMWFRQWFxQaGBcYGR4ZGxYXGRgYFxoVGhsXJyYlHSAjGhQVIS8lIycpLCwsFR4xNTAqNSYrLCkBCQoKDgwOGg8PGi0kHyU0NSwvLCwvLywtKSkqLiksLCwsKSw1LDAsLCksLCwsLCwsLCwsLSwsLCwsLCwsLCwsLP/AABEIAFgA/AMBIgACEQEDEQH/xAAcAAACAgMBAQAAAAAAAAAAAAAABQEDAgQGBwj/xABAEAABAwEEBQoEBAQGAwAAAAABAAIRAwQSITEFE0FRcQYVIlJhgZGSodEyQrHBBxQjYjRygoMkM7Lh8PGiwsP/xAAZAQEBAQEBAQAAAAAAAAAAAAAAAQIDBAX/xAApEQACAgICAQMDBAMAAAAAAAAAAQIRAxIhUTETQfAiYXEygaHBUpHR/9oADAMBAAIRAxEAPwDzBWUKJe4NES4wJVazoVLrmu3EHwMr5z8cHqQ+sHIa1Vn3GBhduvLPSn4f2uzvDKrWAkSOlgR2LrdGaQdRqsqtzaQeI2jvEr1TSui6Vvs4I2tvU3jNpI+mwhccMpZYOv1I7ZYxxyV+GfN9bk1VY0ucWADM3kqXpNrsvxU6jd7XNO/IhcTpzRGocLpJa7Kdh3LGHM5OpeTWXFqrj4FiEIXqPOCEIQAhCEAIQhACEIQAhCEAIQhACEIQAhCEAIQhACEIQAhCEAIQhACEIQHf6MrXqNN37R6YH6L03kNRtlJt2pTigekC5wBbI+UbjhnELybkzVmzt7C4es/ddtZOUVuFMWdgcQWwOgS+4RsO6MivBikseVt3+x7Mic8aSr9zvrdoahWDqlOlRfUdEPeJaSNpLc+5eV8qOSlRstr04aTIcz4Z/adnAq+/arLAmrRnISQD3ZLYtHKy1upmm+oS120gTHFay5oT5aakujOPFKPCaaPJ9I6PdReWuGGw9Yb1qru9LaJ17IGDhiDnGzHjguHrUi1xacwSD3Lthy7r7nLLj0f2NjRujXVnQ3ADNxyAWxWdZqZutY6qRm4uujuATWzM1dgLhm4Ek8TH0XLqxe7fS4Elol2NaFosrjD6Tmfua4kDitW30WU6zmgXmiIk5yJzC1Qw7ipqEnEytqNPyYcrXgf2vRlnp0W1Sx5vXcA/KRO1L6ps5puLGva8RF50jPFO9I2V1SyUw2JhhxIGztXP2nRNSmy+66BIGBBk9y4YmmuXzfZ2yKvCM9HaKNQF7jcptzd9gpNqs4MNolw3ueQT3DJN9OUtVZGMGUtB7cJPquYW4P1LbMTWnA+s+jKFoadUTTeM2kyP+uCUVaJpvLXtkjMSR3yFZom0FlZhG8A8DgU25YUQHMdtIcD3RH1RNxnq/DLSlDb3RGkdHWelTY+491+ML8RIncsGaGpVqRfRLg4ZtcZx3K/lEP8AD0f6f9Cp0FaNTRqVHZGA0dZwnLxXJOWmyfJtpb01wJKFBz3BrRJOQTS0WKjQwqTUqbWtN1o4nNbfJGzgue85iAO/E/RI7ZVLqj3HMud9V2tym4+yOdKMb7Ntlss/zUIG9rzPqp0rZqLW030iSH3pk5RGHqlwbKyN6IxgSeExP0C1pTtMxta8Dyx6Movs5qlpkB2AcYkJC444COz/ALXS6M/gan9xcys4m25X2byJUhjoHRwrVYcJaASfoB/zctS2WY03uYflJHHcfBNbNaDZ6LHD4qjw4/yN2d6s5VWUSyq3Jwgn1B8Posqb9T7P+iuC0+//AEQIQheg4ghCEAIQhAehfhJoplpfUpuqhhaWPazAufnegHYLoniF7wW3YIy2/Y933Xzz+GGmBZrQ6pdvEAAjbcMgwd8kFeg6Vutswr0bVXql7izF8Bl4GWubmDAIwWY5Y49qXPuaeOU6t8exXy0r2d9R7mV9Y4kdFowbDQ2C6YjA5CeksrXyVrV6dKrSuFmqaCGmSC0EnDafWSuVTzkVWcLbSDSYJdeAJgi6cSNq8EZxyZPqXno9jg4Q+l+BjoHklXada8BrbhPT6JBz+YQMRmdhmF5Ryv0eGVb4jplwMZSNo7CF6v8AiQHi0NlxuOpghsmAQSDhluXnPKe2BlMNugl0xImBtPFdbWPIoRXj+TnW8N5Mr0O4VrIac4gFv3af+blytSmWkgiCDBCtsdtfSdeYYPoRuKZWjStCtjVpkO6zD7rqouEnXKZzbU4rtGHJmqde0SYIdhOGW5Y8pKhNdwJMCIE4DBZ2K2Wei++3WOIBgGAMVpW62CrVL3C6DsGMQI2ok3k2riiN1DW/ce6a/g6f9v6Lm21DdLRkYJ7p907r6dovpCm6m+6AIIInDatI2izta64x94ggFxECczh2KYriqa9y5Kk7THdu/wARYw5uJABjtbg4fVcmt7Rml30D0cWnNpyPb2FX2i0WWob12pTccw2CPVWCeO1XBJNT59zT0ZRL6zGjrDwGJTPlZaw6o1g+QGeJ2eAC1aek2UgdS03jhffiQOwDALQDgTLicczmfVa1bns/Yl1HVHT6Ztj6dCkWGJug4A/L2qtkWyhGAqs9f9j9Vp6R0zTq02suvbdiDgchCWWK2OpPD25j1G4rjHE9emdJZFt2h1yVrXKj6bsCdh3tzCW6bsRp1nDY4lzT2HH0K2LdpSlVIfdeyoI6TSDks+f21G3K9O+OsMDxWkpKW9efKI3Fx1v8CmhULXAgkGRkY2rpOVtQhlMAkAl0454D3SibLM/q8Oj9VnpnTIr3QG3Q2dskzHstNOU4uvBlPWLVjLRn8DU/uLn7FZjUqNYPmIHdtPgmtm01SZRNK68gh0nDb2LX0Xb6VFxdD3OiBkInbxUjtHZ1+CvV68l+ldJUzULdU1wZ0QS4jAcExszxabK5gaGluAEzEYtz8Fy1SJwk8c0w0JpUUHOJBIIiBv34pPF9P0+UI5Pq58MWoW3pCtTe4uYHNkyQYidsQtRd07RyaoEIQqQEIQgOg5I2hoc9pzIBHdMj1ld7onkzXtDb9MNDZIvOcBJGcbV5XT0dUIBAEHtHus+bKu4eZvuvNLFCU9pM7xySjGkj23R/4cVXO/UqMa0R8HSJ7MYAXcaL0JRs7YpMA3uiXHi7NfMtjq22k0tpValNpMkMrFgJiJIa4TgArLPaLUKrH1C+qGva4tfVJDrpBumXZGIXoxejj/SufyccnqT8nrf4k2oOtDGdRmP9Rn7eq8d5SWq/XIyDOj959U+5Xco69uqCqKWpftu1QQYAAjKNu05rmX6OqkkkSTmbzcfVcaXqubaOtvRQSIss6t92Jlm7tnNXVmNLXEBsy2YjO5LoxyvblTzVV6o8zfdHNVXqjzN91u43dmOejYdSpXyCAACWyMpd8J7htWD6LQwYNLwASO9wJzx2Yd6q5qq9UeZvujmqr1R5m+6nHZeei6pZ2EvHRb0oadmEkzxH0UVaLLri0CIYRkSJaZ27wquaqvVHmb7o5qq9UeZvunHZOeiytTYL5aBIwunGDPxN3gjwWFRjdbdIAbIy4A4nio5qq9UeZvujmqr1R5m+6qa7HPRbRpNjptaHdPDsDSZidjojfJVNmc39QkAtgdhEuGLdxhTzVV6o8zfdHNVXqjzN90uPY56Nj8uzAFwILQ1py6RJIJ3RgDO9VhrZYC1ovNfP83SAGeGxV81VeqPM33RzVV6o8zfdTjsc9F1mpMgXg3ANme153ftjgop2RsAGL4cCRPyTETl296q5qq9UeZvujmqr1R5m+6cf5DnomhTisAQALx3RGPcrtW0gmAegyDAm9IDpEjHP6qjmqr1R5m+6OaqvVHmb7o2uwr6LX0G3ZAF6BDTnmLx/dvHE7lD6LSBdDb15l4TlIxHCVXzVV6o8zfdHNVXqjzN9047HPRstoU3R8Ikk7sL7sZ4XcN2KqoUsSHMaIBiIzw7cVXzVV6o8zfdHNVXqjzN9047Lz0RaKYDGmADkRtOZkEbPoVqrado2oASQIH7h7rVW412YYIQhaICEIQFpsrrgfHRJie3cgWV15rYxdEDfOS3tFQ9lSk4wMHjsu/F/4/RXutIfT12AdSvNjsdOr8JPguTm06+fY6KKav59xQ6iRs7Ms+G9RqzMQZ3RimeOqs2fxv8A9TFbTYfz0wY1px7inqf3/BNPn5E7qRGYI4iPqodTIzBHcmlhqGaofOruvmcgflidswq9JsJZQwJ/S/8AZyu/NDXizQ1Lsrpngp1LuqfAp8SfzRz/AMj/AOa1NH1AW1oLyNUNvS+JuRj7LPqOvHX8l0FVwzGR7cFsV9G1GAkt+GL0EG7OUxkq6vx/Ns+LPvTvSDJdaGsm+bt5p2sEE3e2Y7lZTaa+dEjFNMQ6p0TdMb4QaZiYMb4w8U1tp/RpDpyaRyOHxHMK0Bj7rnXmXXU21GH4SBgCN2WI4p6nF0XQS6l0TdMb4w8VBYYmDHBN6RqNtcGYvmZ+G5j3XbqwtwBoNuSWirVHAEy30TflImnAt1DuqfArG7jEY7k7a7GtJIihTBIxIIuSrHMJdVIxeaTdU4ZvAgOcP3R35qer8/0a9MRGg4ZtPgVBpEbDjlhmt7Rjn62mDejWNznPHf2SrTXu1S669zQaocCcgTBLTszWnJp0ZUVVit1MjAiOIhbPNdTDAS4AgXhJByIWWk6Ia4Q4uaWgtvZgGcCr9MUydTAP+SzZxTbxQ18i91ncCQWmRmIyUGmZiDO6E/r1JFQfMLOwP/mvNme0DBaxqhzGVyekwFh7Xj4D4Gf6VlZG/YrghS6mRmCO5SaDuqfApoargyzOi8RrDG+HSfRbFkpjXMcwuuuZVIa7NuBkdolHkpfPYKFiJlInIE8BKi72ZZ9iY2lp1FIsmIdejrztjsiFum0QA8gOfqf1AdoLwBe7bv2VcxoIQwxMYb1Ca2ig0UXupumm4sgHNpBMtd77UqW4y2MNUCEIWiAhCEAAqZQhAZa52GJwyxy4LI2p/Xd4lQhSkLIfWc7NxPEyp/MviLzo3SYQhKQsPzDpm8Z3yctyhlZwyJHAwhCULINQkySZ37VJrOmbxnfOPihCoJNpfEXnRukqH1nOzcTxMoQpSFga7oi8Y3SYRTrOb8LiOBhCEoWQKpEwTjnjnxQKpwEmBljlwUoVoEutLzEudhlicEfmXzN508ShClIWzBzyTJMneVZ+af13eJUIShZi2oRMEic8c1E7EIVBkK7sOkcMscuCNe6ZvGd84oQpSFgys4ZOInODmoFU44nHPHPipQrQMb2xQhCAEIQgP//Z"/>
          <p:cNvSpPr>
            <a:spLocks noChangeAspect="1" noChangeArrowheads="1"/>
          </p:cNvSpPr>
          <p:nvPr/>
        </p:nvSpPr>
        <p:spPr bwMode="auto">
          <a:xfrm>
            <a:off x="63500" y="-409575"/>
            <a:ext cx="2400300" cy="838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t3.gstatic.com/images?q=tbn:ANd9GcR3UyEIkn7pQhgI7FCRSG0tRnRWcEOUgcbp3IqSnmrCxF7bB7tntn7CN_D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4495800"/>
            <a:ext cx="1219200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4478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Agency FB" pitchFamily="34" charset="0"/>
              </a:rPr>
              <a:t>SS8CG3  C)</a:t>
            </a:r>
            <a:r>
              <a:rPr lang="en-US" sz="3200" b="1" dirty="0" smtClean="0"/>
              <a:t> Evaluate how the executive branch fulfills its role through state agencies that administer programs and enforce laws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2590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Statutory officers are not elected nor are their positions provided for in the state constitution</a:t>
            </a:r>
          </a:p>
          <a:p>
            <a:r>
              <a:rPr lang="en-US" dirty="0" smtClean="0"/>
              <a:t>The Board of public safety &amp; Board of human resources were created by state statute </a:t>
            </a:r>
          </a:p>
          <a:p>
            <a:r>
              <a:rPr lang="en-US" dirty="0" smtClean="0"/>
              <a:t>Members of most boards are appointed by the governor</a:t>
            </a:r>
          </a:p>
          <a:p>
            <a:endParaRPr lang="en-US" dirty="0"/>
          </a:p>
        </p:txBody>
      </p:sp>
      <p:pic>
        <p:nvPicPr>
          <p:cNvPr id="28674" name="Picture 2" descr="http://t0.gstatic.com/images?q=tbn:ANd9GcQcmhKnkONX8tVwnisKAbhaZx5kxRdMDIvqoTb0g4hbUnKraA4g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876800"/>
            <a:ext cx="2619375" cy="1743076"/>
          </a:xfrm>
          <a:prstGeom prst="rect">
            <a:avLst/>
          </a:prstGeom>
          <a:noFill/>
        </p:spPr>
      </p:pic>
      <p:pic>
        <p:nvPicPr>
          <p:cNvPr id="28676" name="Picture 4" descr="http://t2.gstatic.com/images?q=tbn:ANd9GcQlrAm5BBdKqGIuHH-837NEYjO9NaB3-2arDVerb8bpmlU93nvQd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876800"/>
            <a:ext cx="2705100" cy="1762126"/>
          </a:xfrm>
          <a:prstGeom prst="rect">
            <a:avLst/>
          </a:prstGeom>
          <a:noFill/>
        </p:spPr>
      </p:pic>
      <p:pic>
        <p:nvPicPr>
          <p:cNvPr id="28678" name="Picture 6" descr="http://t2.gstatic.com/images?q=tbn:ANd9GcQYrk27fJJxG3ilSnanP9yoT6QwjjC08E5lW7cr8CmWFMYA4eguQ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800600"/>
            <a:ext cx="2695575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86106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119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latin typeface="Algerian" pitchFamily="82" charset="0"/>
              </a:rPr>
              <a:t>Vocabulary</a:t>
            </a:r>
            <a:endParaRPr lang="en-US" b="1" i="1" u="sng" dirty="0">
              <a:latin typeface="Algerian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048001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>
                <a:latin typeface="Algerian" pitchFamily="82" charset="0"/>
              </a:rPr>
              <a:t>Lieutenant Governor</a:t>
            </a:r>
            <a:r>
              <a:rPr lang="en-US" sz="4000" dirty="0" smtClean="0"/>
              <a:t>, 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education, </a:t>
            </a:r>
            <a:r>
              <a:rPr lang="en-US" sz="4000" dirty="0" smtClean="0">
                <a:latin typeface="Arial Black" pitchFamily="34" charset="0"/>
                <a:cs typeface="Arial" pitchFamily="34" charset="0"/>
              </a:rPr>
              <a:t>human resources</a:t>
            </a:r>
            <a:r>
              <a:rPr lang="en-US" sz="4000" dirty="0" smtClean="0"/>
              <a:t>, </a:t>
            </a:r>
            <a:r>
              <a:rPr lang="en-US" sz="4000" dirty="0" smtClean="0">
                <a:latin typeface="Arial Rounded MT Bold" pitchFamily="34" charset="0"/>
              </a:rPr>
              <a:t>public safety</a:t>
            </a:r>
            <a:r>
              <a:rPr lang="en-US" sz="4000" dirty="0" smtClean="0"/>
              <a:t>, </a:t>
            </a:r>
            <a:r>
              <a:rPr lang="en-US" sz="4000" dirty="0" smtClean="0">
                <a:latin typeface="Bauhaus 93" pitchFamily="82" charset="0"/>
              </a:rPr>
              <a:t>transportation</a:t>
            </a:r>
            <a:r>
              <a:rPr lang="en-US" sz="4000" dirty="0" smtClean="0"/>
              <a:t>, </a:t>
            </a:r>
            <a:r>
              <a:rPr lang="en-US" sz="4000" dirty="0" smtClean="0">
                <a:solidFill>
                  <a:srgbClr val="C00000"/>
                </a:solidFill>
                <a:latin typeface="Arial Rounded MT Bold" pitchFamily="34" charset="0"/>
              </a:rPr>
              <a:t>economic development</a:t>
            </a:r>
            <a:r>
              <a:rPr lang="en-US" sz="4000" dirty="0" smtClean="0"/>
              <a:t>, </a:t>
            </a:r>
            <a:r>
              <a:rPr lang="en-US" sz="4000" dirty="0" smtClean="0">
                <a:solidFill>
                  <a:srgbClr val="002060"/>
                </a:solidFill>
              </a:rPr>
              <a:t>natural resources</a:t>
            </a:r>
            <a:r>
              <a:rPr lang="en-US" sz="4000" dirty="0" smtClean="0"/>
              <a:t>, </a:t>
            </a:r>
            <a:r>
              <a:rPr lang="en-US" sz="4000" dirty="0" smtClean="0">
                <a:latin typeface="Bookman Old Style" pitchFamily="18" charset="0"/>
              </a:rPr>
              <a:t>state agencies</a:t>
            </a:r>
            <a:endParaRPr lang="en-US" sz="40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3505200" cy="246856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E.Q: How do the governor and the agencies of the executive branch protect citizens of the state?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381000"/>
            <a:ext cx="4953000" cy="6172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Governor has </a:t>
            </a:r>
            <a:r>
              <a:rPr lang="en-US" sz="2400" dirty="0" smtClean="0">
                <a:solidFill>
                  <a:srgbClr val="FF0000"/>
                </a:solidFill>
              </a:rPr>
              <a:t>executive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legislative</a:t>
            </a:r>
            <a:r>
              <a:rPr lang="en-US" sz="2400" dirty="0" smtClean="0"/>
              <a:t> &amp; </a:t>
            </a:r>
            <a:r>
              <a:rPr lang="en-US" sz="2400" dirty="0" smtClean="0">
                <a:solidFill>
                  <a:srgbClr val="FF0000"/>
                </a:solidFill>
              </a:rPr>
              <a:t>judicial powers</a:t>
            </a:r>
          </a:p>
          <a:p>
            <a:r>
              <a:rPr lang="en-US" sz="2400" dirty="0" smtClean="0"/>
              <a:t>Executive powers of governor allows him to appoint state officials and make sure laws are enforced</a:t>
            </a:r>
          </a:p>
          <a:p>
            <a:r>
              <a:rPr lang="en-US" sz="2400" dirty="0" smtClean="0"/>
              <a:t>Legislative powers include discussing with the legislature, signing bills into law/veto or calling special sessions of the legislature</a:t>
            </a:r>
          </a:p>
          <a:p>
            <a:r>
              <a:rPr lang="en-US" sz="2400" dirty="0" smtClean="0"/>
              <a:t>Judicial powers include being able to pardon persons convicted of crimes</a:t>
            </a:r>
            <a:endParaRPr lang="en-US" sz="2400" dirty="0"/>
          </a:p>
        </p:txBody>
      </p:sp>
      <p:sp>
        <p:nvSpPr>
          <p:cNvPr id="14338" name="AutoShape 2" descr="data:image/jpg;base64,/9j/4AAQSkZJRgABAQAAAQABAAD/2wCEAAkGBhQSEBQUExIWFRUVFhQXFRcYFxgaFBgXFxoYFBgYFRcXGyYfFxojHRQUHzEgJCcpLC44Fx4xNTAqNSYrLCkBCQoKDgwOGQ8PGikkHCUsLCwsLSktKSksKS8sKSwpLCksKSwtLC0sLCkpLCwsKSkpKSksLCksKSwpKSwsKSwsLP/AABEIAIQAsAMBIgACEQEDEQH/xAAcAAABBQEBAQAAAAAAAAAAAAAGAAMEBQcBAgj/xABEEAACAQIEAwUEBggFAgcAAAABAhEAAwQSITEFBkETIlFhgQcycZEUI1KhsdEkM0JTcpLB8BWCouHxJXMIFhdDRGKy/8QAGgEAAwEBAQEAAAAAAAAAAAAAAgMEBQEABv/EACsRAAICAQMBBwQDAQAAAAAAAAABAhEDEiExBBMiMkFRcYEFUpGxM2HwFP/aAAwDAQACEQMRAD8Alvjbg2uP/MfzrtrjV5TpeuD/ADGoL3tT4UzcuVqypmekXi804kf/ACH+ddPN+K/ft935UP8AbV5N2kOMfQNN+oRLznih/wC8x9F/Kn155xUfrP8ASs/hQr2lLtqHTH0C73qFvDOcb6aZwQTMEA1eLz60aqJ/vzrNxer39JPjXnGL8jqcl5hti+fb26lVHwFUeP5+xREC8V+AX8qHMVjqrL+KoNCCt+pLxHH8TmLDEXAxGpDsDruN/HWKqcVjL375yevfb869PdgSar7l2vbBKJrvJj/9Pw56lCTvJJZpOtWN1zVfyqsYK0PAOPlcYVOuisufLL4rYi3XqJdapN2od00lh0WODfuL8KmWX1qBhPcHwqbh964Cy8wJq3s1VYFasMPjbZ0FxCfAMCfkDTYimTRTZ3p0CuZdaNoAwV7leRe6Hao7vXlHJMAEk9BrW42Z6THLmm1Ni/TTXipKnSPEVYNy5fNs3OyIWAZYqsg7aEzrS3JLkNQb4IxvVzN51EZiCQelOYfA3H9xC3hpXG0t2zqT4HzdA6imbuLFW3E+ArbtWsqsxa2GdyYE6yFHWI9aGLjVyMlLgZLHKPKHbl6aaLRqaVlczKv2iB8zH9aseZOAfRwVFzOwMMANPTx2oJTSdDIYZSVooMRfk1FuvXC/Wmrj0LZ5I0ZmdrWDRXK5ziBoSBIZzrB2og4Rw66i+8rDcMxdpU66kn+lCty+q2MDcuZlUNfb3TJBYkAjzBqda4sUbsrmIa2LiSh6STlAjpuNPOKys/aJOeP9WXwhFtKYQ3HZojJ3tQZbrt00qIzV74hdGB7NbzKxAUMRMrOgkHw60zmzba/DWpYZMsm1k/Q6eKEPCWeEPcX4VOwx1quwZ7q+lO8R4tawpi4/eHvAD3fI+J+FO4FaXLgseP3SMM2pglQ0blSYIHhQfgWH+I4ZVTIGuWyOhKz5bDSivHfpOG+p74uJ3CAY12NCfB8EuFxdu5ibuZkacqgtHSCev+29cxupNy4GOnjpcm1iuRUThXFreIt9pabMskeBkbgiplV8ozuD584pxdGe4tqzbCEd3ukvp1zbk/dVt7OscFxWoUllIAI9THgYqtxvAzhrwtPpcWQ8HTXWQT0iKlcD4Y64o3zbyrbeWNwraVdNQAxkmDI6Ga0tUZWrBcNFSe45zKQ7ISgXLdUZoA0Zogx8/wDmpfPnEjcxQA3VAumx16x/elS+Gco2sRZa9fuOLXaQotgK9zLrJLbenhUHmbCBmL2wdTrvDACQys3Xx18fCpJtRaT5KVOM5WiLyrwH6Tf+s0VBLnyHWr7mHn3D2bDWcCWW5t2iKAFg66tqT5xTnI2MSxbLPOZgZ6gBTvMaevhQbzzxcpir1mxdPYORdZQAJa5DMGMSROsE6TUii82apcL8HJyUVaLLinGGvYexdZG1AQkuYZlntMqgRqSNqF+Molu6VRw0GCBurAAFSPLarfg/Hv0HstzaxaXwP2sgAzFfHUaj16UF4vFZndvtO7fMk1oRjUmkBkyaoKybaZywKKWIIIjaQZidhRZxS2tq2XurLXQpUKmVBbZe73lmWnN/LVBw/jSfR1DtBUgeZj4VYXu04hYJw5AXDvbRldgJ7UtkdfACCCN+tdyRtHcE9LBLFWipMA5eh3+8VdcjvF284IDJZJVsguZWJAnKRAnUT0io3GsX2N67h/3blCehgCdPjUPhXaIrXcj9iT2LXADlzsM4WephZ9aW03GgouKyW+A4wi3McGt37jMLcMp297SBHkKkYzldWdXe5cYrBGugiD0GmwqR7J+FXMVZxF4uUtyq28w94r7xJ8Bt868884S59KsYe02twd0TpmYhczR0UKx9DUkFLVouh2XJG7XwD3MNzPecXGIBK5jnNzKgAJMHcj76M+Ic2fRlW3hsq20UbQSZA/WHq0a+VA/NWJU4Y5W7Q4rEOtpgvfOGw4W2D3dTmddB5E1YthMQ1m0blm4GKzkZApHQMEGoVgBE+lLzQcVdlOPIsjprgJuA8WNxQ53DHfqQfLffpQLxzHNcuszHViTGuhk6GTqdOlG/DOV8TZUFgWt5Q23umJI8RBO5od55Sxh7faLbjF3WHZMWOikZnuZDoIlQD4nyoceN5NkL7eOJu/MLm4q3D+E2FswzFJd+qlpLBV2XKSV12isuu8z3bl1s3UkdJ8hV5wvj6Yjh1jD9ztEZ1a0u5XMCbtw76kyZOutUPK/ABiuKpYa6MrM7Fh1ygmFE+RimyjquLQp0qafJsHsRvE4W+C0gXpGh0lROux1HStHoW5QxOHsAYK0V7k5SogMd2k7FvOiqu4600hGVNSdmS8Zwn0m2XbW5lME7sIn505zJglvYV0J72QFNJ+sRZUiRInVT8apRxlySmqhSw2PjpMa0xi+OOCgJnMw9eunnpRxk07Gz3jQQ8s4hMVwzCghSyvdVg5YAhSJIC7sO5voJrw2Iw4Sz2s5puaATmUEqZgTGqnx0qs5OxypbxVm0WAS5nUN3j2jgZ1QiCNFnyzfCmDbRbpbtTDHOyq50cggABtWXbckTFDm3lv8ABNGNbF3hrlpD3UKh1ZhK6kn9kFj3YgjbWZ0rNecG/Sc42cazMhl7pHyyn1oue+GVWV1ae6cpLLm1Ed7UmY20kEUKc5/V28PZypmVrjMR74noTOxJJiPDU0eB9+zuSOxTYe6ASSSIV4gwS0aCfWiDk/kcYzDX8Tcdlt2SVVUAlnVQ7ZmYEKoDL5maEmXTU1onLPGOy4MLasBnuX2ubgscyqqjpJEei1VknoVncGLtWosBeK4VbTdwnIx0nefiBqPyoh5B4gFt49DHetW3HjKkrp/NQ7x3FZnCqRpv/tT3KeIi84+1aI/1Kf6V7HJyVs5liozaiMc24jNjsSRsbhP3CuLx9zgEwSzH0lrx8CzKltB6QxPxFV/FG+uufxmvOFKq9lmOmdWfyUNv8hNcboE+k8Hg7eCwdrDWzPZW0BM6G45759SXPr5Vm3tC4wbWOBnvDC3FUjo1wlB/pZquv/UPB327K3dfO1y2qSjgMZAB20kzvFBPtTxP/U9NlRPuJPpU9XLcobWk0T2RYZW4hfDQzYLC4awhjRS+Z7seBzAifjWj8Pwilrl6c3aOGE7DKOzUDrAAn4sazP2ClmTGX2BP0i+FH+VWdj8BnFFvGOMXsNauouvZkKmw7sSD4sTPkBHWlZZ0DCLfBX+1Dmns7N6why/VMSdtevpWFc38YGIxWZWLIq27VsncpaUIGP8AEVLetTucON3XLZyczd0ny8J8NKG8Hgmu3UtoJY90f1J8hv6U3p7pv1AzJJpFpwPJbHat7zZggnUARmY+AiR51EOOKuLqkh5zhgYK66ZSNqseIgWsM6KwaXCKwHvKgMkHoCSTTXAeW7uMtOyFVW0QGJOuokAKNTt8Kdkdci8KuW3IbcB5ja4Ld9GK3RqY2LLE5h4HXz1rcOXeOjFWg8ZTsw8Dvp5V848P4a2GCktILkSPIDpW3+za79S06ag6+EVmY5JZGlwaWeF403yZza5gVj3NT1P5UxxHiot5rndlVhFO7GIPwoGtY24LgbMZO+viOtM8S4gbkHMfhVnY787CVlhp/sPOGYVRaId8r3mW8ykgFdM31cHqFAkayPSovEuK3e0lhCqWWN9OrM0ksNd+nhQPg+LXLfutO0BgGGm0A7VJv8yO7TcAI8FJC+B3neuSwu7snjkp2FlzjSqq6gtJjLO+kGTB9BQtxvE3rjy7M4Ud0k7BtTqdT4elQn4kSxMGJMCdp86bN9m3Y/7eFMhDS7GZMimqSoV25RNwriIXhrB5aMSXRfswiZj5zCiD4GqPinAL+HtWbt22yrezlQVZSMpjXMNQQQwI8T4UsFZZsNcKgkZgIAOpMAgQN9qc2mKjcXsVr3JM9TJPmSZp/h2O7O5J2IIPwP8AxXMXZuqQl0OpTQI8gqN4CnUDWah3a4nQLHMZfzuzeJJpvP8AhFNk10GuHC25ZvsmLsOqZ2R8wXXXKJ6a9JrnM3FTiMVcukAFiBAMgQAuk/CoeBxnZNmiTED/AJ6Uw9ySSepJoadjG1orzPpP2F4dRwu1BGYm67gEEhmcqMwHunKg0qXzBiRcQsQCGe5E9VzED0hRQl/4d1VsNi1kiWUMASDqDBkagxImrzmazkBVWyqsgDTQbDfyqLqOKKMPJlPtBtCQQABK6DahBcSyEsjFSQRIMGDuKLebyz2SxaYcACABHoNapOJctm1Zw9x7qDt4YrrNtW1UtG/d1ga07pZVAXni3KxrHjLZRBv3ifuGvhsalckcV7DFqD7l36tx0191viD/AFqbxa1buIt0Kez/AFaafsKMgJPViczHrqKHPoDTpoR1nziR8qoyejEYpb2g4x2MABU+6xJWempyt6wfSibheEF3ht37SFGQidDrt5eVZ+vEDczF/eyif8sAR8Yo75TxhbA3QyhRso8RvJ8TWTKLVmvOepJmePw1yfPr/vXg8Iaox4/e+2P5V/Kuf49e+3/pX8q3biYneHv8HPgaJOUfZjfx790FLI9+6w7vwT7bfDQdTQtb45dzLLCJEjKsETqDpW42ucMQihVZVUABQttQoHQAAaCs3r+sXTxSS3ZV0+CWTdUWOE9iXDVABtOxA1Y3HknxIBA+VPn2L8NBBRXtsCCGW4xMgzs8gjTwqqPOuJ/eD+Vfyrw/OmJCkm7AUSTCwB4kxpWJh693VOT9yx9LkW9pBZxzkW1i2Pb3C6N7yRBOsjvAyNQNvCob+z9BbW1avdnbTZVQfAmZ3oebnLFfvDrqNF2O2sa15HN2KJjtj8l/KuZuvk04uNfv9jYYsy3Ul/vgt+J+ynDYhkfEXLtw21CjvKvdH2iq5j86wjmbC2Di730dMtkOVtgEnurpMkkmYzetafzJzfiBh76i+89lckiBEqRppWJvin+0fnV/0tyknOTb8tyTqYyhtLzJP0AeFL6EPAVDOJb7R+dc+kN9o/Otq0RkjFYfKsxGtQzXouTuSfiaNPaJyicG1rLayK9myx0BGfIufvb+8TpNC5HqsMf/AA+XctrGH/7WR9z0U87XYBjrQJ7EsVlXErIlmtGJ10DdKJebMaW+VQ9SVYQH4oma2g6G4J/v0oY5ruN25UnQBY0iBEAem1E+JcxbkEwxaF308KHeakzFXyOvQlhA8RH30vp7U16DszXZv1DjlGzbu8KVWWcocknaQ5Ma9QI28RQxx3BJbIyiAdhUjknGforJP7brH/cQQfmtVWPxJuZWP2NPiDDD56+tX5OCGHI5w1srlpiAPCDJiDrMRNXHLS464wS2l26pOuRC6gRHvRp86meyriGCGJvLjEsnu22steiFIJDAZtCTmB9K23/zng7VsE37SpsArKfkqflUrilyUa5eR8lTXJrzNKauJD2WrYsNiMyKfIfhpWNsfxrT8JeudnbyRqq7/wAIiPWsb6rDVGPyaPQvdlt2hqFxnCi7aAKs2VjKrMkMMshQRmykg+lIveOyruZJiIjSAPP8K8It/QnIdRI6aMZ9SIrJwN4Zak1+S6aU1Q/w2x2dlUClTmYlST3ZOg1JjQDSprXMgnrVbde8GaMsScumu+k1EvXb7GO7uY6/DpXMqeaeptL5Ch3Fp3HuJr+h4lz+7YfP/mssJrVOYbb2+GurkEsGOgjTQD75rKq2vpf8cvczeu8a9hUqVKa1SEVEfHsZcuravFrjC5aUPM5VK9wjwgxmHxocNS7VxmQKWbKOk6fKuM6hnC38jhtdD0MffVnhOIvmg3HylHEFmgEoYgT0MVCuYONVJmn7CQQDvGs0uVMZBMJOQrh7S69w5gFCiSdyZP3D76u+cAr4K73RoFI8dGFB3Dcf2QiCJJJ8+lSuKcXLYd1ncD8RQLkGSIvJ3EAlxlaQGyEHeCpjXyIY14x9vKzr9lzHwO9VnC7+W4D5EVZYy4WZnIIzM2/XximTORKxmi4Cf70o+5f4Bho/SMaqHSUVWBGmxdhHyFAOLHeH99a0Hh4B7SQNX29BSM3CHY9rM1pCuV0VWTHSa1PB/qbX/bT/APIrK61DhV36q2OuRI+QrJ+qeCPuaHQ+Jk21f6U692oeItkajbyrwt+awtF7o0yTevedOcMsFnE1FFok7zVvh2FpMx08PjQZHpjS5CRTc/4mbNxR+ykfeKyuj/mXEzZuknVh47ais/r6L6XDRhr+zJ6599ewjXKVKtQgO1LwZ0qJUqwsUMuAo8ky3iGUyseqg/iK5h75UsSoctpJO3mIpua6KRYy2cdzqdvwqHdvk6TVhXCg8KJSSOO2QsEk3FHiassViWuOJ2UQB5edeMHjQjGATOgjefLqPSvVtcoYkes+PlXZOz0VRBxnvCjvhV3Rv4v6Cga5ZkzVgvHbltmCqCpM6g/iKXOLmkkFGSjdlHSFKlVQg6tWljmG+oCh9BoNBMDziaVKhcIz8SsJSlHhj684YkD9YP5R+VeG5uvkzKz/AAClSpf/ADYftX4Gdvk+5jqc74kbMg+CLXi/zliH3ZdNu6NPh4UqVcXS4bvQvwe7fJ9zK7FcTuXPfckeGw+6otKlTlFRVIW23uxV0UqVdOHCKm2BpSpUufAUOR8CnFWlSqdjEestcy0qVCeZCxBytpp19abbGMdCZpUqrithbHrete8tKlSWGj//2Q=="/>
          <p:cNvSpPr>
            <a:spLocks noChangeAspect="1" noChangeArrowheads="1"/>
          </p:cNvSpPr>
          <p:nvPr/>
        </p:nvSpPr>
        <p:spPr bwMode="auto">
          <a:xfrm>
            <a:off x="63500" y="-493713"/>
            <a:ext cx="1343025" cy="1009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0" name="Picture 4" descr="http://t0.gstatic.com/images?q=tbn:ANd9GcQqoXDbCWHkZgVsuIGpzv01MUu0S6My39p7B1k90o5kV7QZyqBuT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648201"/>
            <a:ext cx="3429000" cy="1981199"/>
          </a:xfrm>
          <a:prstGeom prst="rect">
            <a:avLst/>
          </a:prstGeom>
          <a:noFill/>
        </p:spPr>
      </p:pic>
      <p:pic>
        <p:nvPicPr>
          <p:cNvPr id="14342" name="Picture 6" descr="http://t0.gstatic.com/images?q=tbn:ANd9GcSc7ev93AooAcXkcdoWoCbsl06Z-6xGhqycKrMX4UbSOCQUlVH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971800"/>
            <a:ext cx="3352800" cy="160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Qualifications &amp; terms of office for Georgia Governors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Must be at least 30 years old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Must be a citizen of the U.S for at least 15 years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Must be a resident of Georgia for at least 6 years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Governor is elected and may serve 2 consecutive 4 year </a:t>
            </a:r>
            <a:r>
              <a:rPr lang="en-US" dirty="0" smtClean="0">
                <a:solidFill>
                  <a:srgbClr val="FF0000"/>
                </a:solidFill>
                <a:latin typeface="Aparajita" pitchFamily="34" charset="0"/>
                <a:cs typeface="Aparajita" pitchFamily="34" charset="0"/>
              </a:rPr>
              <a:t>terms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 if reelected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Has to wait 4 or more years after 2 terms to be reelected as governor again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u="sng" dirty="0" smtClean="0">
                <a:latin typeface="Arial Black" pitchFamily="34" charset="0"/>
              </a:rPr>
              <a:t>Lieutenant Governor</a:t>
            </a:r>
            <a:endParaRPr lang="en-US" u="sng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How they are elected?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long they can serve?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Qualifications for lieutenant Governor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Role of lieutenant Governor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By popular  vote (elections/ GA citizens)</a:t>
            </a:r>
          </a:p>
          <a:p>
            <a:r>
              <a:rPr lang="en-US" dirty="0" smtClean="0"/>
              <a:t>As long as they are elected (No term limits)</a:t>
            </a:r>
          </a:p>
          <a:p>
            <a:r>
              <a:rPr lang="en-US" dirty="0" smtClean="0"/>
              <a:t>Same as governor (30 years old, &amp; 6 year resident of state)</a:t>
            </a:r>
          </a:p>
          <a:p>
            <a:endParaRPr lang="en-US" dirty="0" smtClean="0"/>
          </a:p>
          <a:p>
            <a:r>
              <a:rPr lang="en-US" dirty="0" smtClean="0"/>
              <a:t>Presides over the senate and chooses persons to speak. Replaces governor when absent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8" name="Picture 6" descr="http://t0.gstatic.com/images?q=tbn:ANd9GcTEcK25swMqXwuoBqToCSutNkDzPjpcr4-SLC7Sgr2YziaAMHR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648200"/>
            <a:ext cx="3200400" cy="2209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18524278">
            <a:off x="3022950" y="5370716"/>
            <a:ext cx="2546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Black" pitchFamily="34" charset="0"/>
              </a:rPr>
              <a:t>Casey Cagle (R)</a:t>
            </a:r>
            <a:endParaRPr lang="en-US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ome.sjfc.edu/cals/units/dominick/cand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077200" cy="571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0"/>
            <a:ext cx="783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u="sng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How system of checks &amp; balances work</a:t>
            </a:r>
            <a:endParaRPr lang="en-US" sz="3200" i="1" u="sng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data:image/jpg;base64,/9j/4AAQSkZJRgABAQAAAQABAAD/2wBDAAkGBwgHBgkIBwgKCgkLDRYPDQwMDRsUFRAWIB0iIiAdHx8kKDQsJCYxJx8fLT0tMTU3Ojo6Iys/RD84QzQ5Ojf/2wBDAQoKCg0MDRoPDxo3JR8lNzc3Nzc3Nzc3Nzc3Nzc3Nzc3Nzc3Nzc3Nzc3Nzc3Nzc3Nzc3Nzc3Nzc3Nzc3Nzc3Nzf/wAARCACDAMUDASIAAhEBAxEB/8QAGwABAAMBAQEBAAAAAAAAAAAAAAQFBgEDAgf/xABBEAABBAIABAIGBQkGBwAAAAABAAIDBAURBhIhMUFhEyIyUXGBFCNCUqEVFiRicoKRkrElM6Kyw+EHQ1Njc3TR/8QAFAEBAAAAAAAAAAAAAAAAAAAAAP/EABQRAQAAAAAAAAAAAAAAAAAAAAD/2gAMAwEAAhEDEQA/AP3FERARFwnSDq4SB4qhy3Esda5+TMXWfk8r03XgdpsIP2pX9ox379TroCozOHb+VLn8T5OSdjjsUaTnQQMHuJBD5PMkgH7oQTshxXg6Fh1WbIxPtgbNaDcsv8jNu/BRPzrkkJNLhrP2Y/CT6MyEE/CV7HfgrrH42jjYBBj6kFWJo0GQxhgH8FK0gzY4myP2uD86B5OrH/WRvGNOIgZPH5bGnxNqk4sb8ZGczB2+8tKua80EPGZbHZWH02MvV7UY6F0Mgdo+euymbVPk+GMRkZRYmqCO232LVdximb8Ht0deR6HxVc48R8Puc9znZ/GjrprWsuRDyA02Ufyu6faKDVLmx71lzxnVyDWw8Mwuy11zdljdxsr/APmcR9Wd/Z0XeXfXRwvPleZ3FWRlvtcQfoUBMNVmvDQ9aQe/nJB9wHRBLt8XYOtM+u26LVlntV6THWJB8WxglR/znuyn9E4WzcjD7MkjYYmke/TpOYfNoV7SpVaFdtelXirwsADY4WBrQB5Be4GkGekzuYibzu4WvSfqxWIS7+BcB+K+PzvigIGTw2ax4PZ0tP0rde8uhLw0fHS0q5pBBxeaxmWYX4y/XtBvtCKQEt+I7hTtqpzHDWIzDmyXabDYZv0dmJximjP6sjSHD5Hr4qse3iHh/ckL357Hjq6F/K23G3r7J6Nk+B0fMoNUigYfMUszWM+PmEjWnlkYRyvidrZa9p6tcOnQ9VPQEREBERAREQcPxWWyOSvZu/NhuHpjBHAdX8mG83oTv+7i2NOk1vZ7M6bBPRe/E9+1LYgwOIkMd+6C6Ww0b+iQDo6T9o9mj3nfYFW+JxtXEUIqNGMRwRDQG9lx7lxPcuJ2ST1JKD5w+JpYak2rj4BHHvmc4nb5HHu5zj1c4nqSeqnIiAiIgIiIOOOmnSyt7IXeIb0uL4fnNepXeWXsmwb04d4YfAv+87qG9up7e3El+zZuQcPYiV0V2030lmyzW6dfsX9enM4jlb57OiGlXWLoVsXQhpUYRFXhbysaP6n3k9yUGfn4SZi42WuE+WjkIW9WuJMdweIm7kk/9Tq4Hr1GwbXh3NxZqtIfRPrXK7vR2qkvtwP9x94PcEdCNEK2PZZziXGWYpmZ3DM/tOq3UkTen02EdTE7z7lp8D5E7DRooeJyFbKY6C9SfzwTN5mkjRHvBHgQdgjwIUxAREQE0ERBns3gJJ7YyuEnFLLsABk5fq7LR/y5W+I76d3bvp4gyuHs5Hl45YpYjVyNUhlum923Qu69QftMOjyu7EfMC2Pbos9xLi7TZYs3hgTlabSPRA6FuLu6J3X4lpPsu8idhokULEZKtlsdXvU3F0MzA4cw0W+8EeBB6Ee9TUBERAUXJ3q+Mx9m/cfyV60TpZXa3prRs/0UpZni7eQvYjAxycrbdj6RaAOia8OnEfvPMbT5EoPTg+lOK82YyUfLkso4TSjxijH93F+609ddOYuPitEiICIiAiIgKJlL8GLx9m9bfyQVonSyO12aBsqWsxxbrI5PDYHQLLM5tWR/2YNO185DEPhv3IPbg2jYipS5PJA/lLJv+kTh3eJp9iL4MbofHZ7krQoiAuFdRBk6LRw9xZJQBc3H5nnsVmgepDYaAZGD3c49cD3h5WsWf42pS28FNNUY512i5tyqGnRdJGeYN3+sAW/BxVtjL0OSx1W9VdzQWYWTRu0RtrgCO/XsUEpERAREQFwjfddRBla+uH+LXUwOXH5tzpYAN6jtAF0jfcA9o5vi13ieuqVDxrRnu8PzvokNv1C21VcToekjPMAfJ2i0+RKtMZdhyOPrXqzuaGxE2Vh3vo4AhBKREQcPZZnG/p3HeZskbZjq0NKPfg949LJr4gw/yrTrPcJxMFrP2Rsunyj+Y/ssYwfg1BoUREBERAREQFmsY513jjNTkgxUq8FRnT2Xnmkf+Do1pD2Wa4K+tl4gt8xJnzE46+How2L/AE0GmREQEREHHAOBB7HoQs1wA8x4exjnBrTjb1ioGNGuVjXkx9PD1Cw/NaZZrhvcXE/FMB1p1qCw0D3Oha3+sZQaVERAREQEREHCNg7G/JZn/h+TBiLWLJO8XenqAEa0wO54x8o3sWnWd4ci+j8RcTMDiRJahn0fAuha0/5Ag0SIiAqHhMaGXae4yc2/8JV8VmeGnGDiXiik8uH6VFajafuSQtGx++yQfJBpkREBERAREQcPZZrgYFlXLxO6OZmbpP70znD8HBaUrM8Nfo3FHFNFwAL7MNxnX7MkQZ/mieg06IiAiIgLNYEh/GPEzmkENFWN3k4Mcdfwc3+K0qzPBp+kWuIcgNctnLSNb8Imsh/rGT80GmREQEREBERAVDhXB/E3EJafZfXafj6P/dXyzHBX19jiK+B6lrLSCMnxbExkR/xMeg06IiAVmch/Z3HGNtkhsWSrPpPOj1kZ9ZH/AIfSrTKl4uxsuUwsrKgH02BzbNQk6AmjIczr7iRo+RQXSKvwGVhzeIq5GuHNZOzZY4adG4dHMcPBzXAgj3hWCAiIgIiICzGScMdxxjLRDWxZOu+lI7XUys+sjG/h6X8PetOqXi7Gz5TCTRUXhl6JzbFR5OgJo3BzAfIkaPkSgukVfgcrFmcTVyELS0TMBcx3tRu7OafMHYPwVggIi4UELN5CPE4i7kZz9XWgdKddzob0PM9vmovCNGXHcOUK9oNFr0Qkscvb0r/Wfry5iVXcTOdl81jOH4HeoHtvXy13VsMbtsZ++8AfstctSgIiICIiAiIgr87kosPh7uSnIEdWF0rt+Q3pRuEMa/E8N4+nPr6QyEOnIGuaV3rPPxLiSq/iP+2M7jsBG1r4Y3tvZDr7MbDuJvxdIAfgx3lvUaQdREQE0iIMk0/mvxLIHucMPmZg5jj7NW2QAW78Gydx4c2/vBa1RMnj62Uoz0rsYkrzsLXt2Qde8EdQfcR1BVFhclZxF2PA5+V0krulC+/tcaPsuPYSgdx9ruPEANQiDqiAiIgIiIMk554W4j25obhsxPsvHarbPifANk6fv/tbWsCjZGhWyVGelehbNXnYWSRuGw4FUGHyVjCW4sFn5zJz+rj8g/oLIA6RvPYSgD4OHUeIAalQM5lK2Gxc+QtlxjibsMZ1dI7s1jR4uJ0APEle967WoVJbd2ZkFeJpdJLIdNaB71ncbUscRZKDNZOF8FKs4vxtKVun82tenkB7OI3yt+yDs9ToBL4VxlmtBYyWUY0ZbJPEtkNOxEB0ZED7mA68yXHxV+uAaC6gIiICIiAq7P5avhMXNfs87mxj1Ioxt8rz0axg8XE6AHmvfJZCpjKU1y/OyCvC3mfI86AH/wB8ln8RTtZ7JRZ7MV3VoIN/kujJvmjB2PTSDwe4dm/YG/EnQTeFcbZqVZrmTIdlL8np7RB2I+nqxtP3WDQ8zs9yVerg7LqAiIgIiIChZbGU8tRkp5CATQP7gkgtI7FpHUEHqCOoKmogyTb2W4WHo8q2fKYhvRl+GMvsQDwEsYG3gffb1947laSheq5GrHaoWYrFeQbbJE8OafmFJWfv8J0p7L7mOls4m64lzp6Dwz0hPcvYQWP/AHmlBoEWaJ4ux416LG5iMHu1zqkoHwPM0nv4tXpDxFdBIu8M5iu4fdEUwPzY8oNCiojxH7sLmSf/AFP91HOdzthxbQ4Vst69Jb1qKFmvPlL3j+VBpHdlm+LMnhRXdiMjXOSsWRtmOrs9JK/R6O0PY0deuSADrquHE8Q5RgGXzLaMR0XV8S0sdrXVpmdt3zaGn3aVrh8Jj8NE6PHVmxF5Bkk2XPkOtbe47Lj5klBhYMdnMbLTucWwz5XFV2h0VeGQzvpOBJa6QBoM5AIHMBscoOiduW+xWSo5Wqy3jLUNqu8erJC8OBU1UOQ4WoWrLrlUz42+47daoP8ARPeR25x7L/g4FBfIs25nF1DfoZMZl4x7LZuarJrXi4c7Sd/qhI+Icox/Lc4TykQ67fFLBK35cr9/xAQaRFQO4jl5fU4fzL3fd9A0fiXaXh+WOJbXq0uFjXOt8+Svxsb8hF6Q/wAdINKVS5fiWnj7ApQtkvZJw2yjUHPJ5F3gxv6ziAoz8JmskNZnOOihJ618Wwwcw9xkJL/5S1WuKw+Pw8LosZTirte7meWN9aR33nHu4+Z2gqKWDtZG9Fk+KHRSzROD61CIl0FUjrzdf7x+/tEdNdAOpOlA0uogIiICIiAiIgIiICIiAueKIgFc8fmiIPpERAREQFzSIgFdREBERAREQEREBERB/9k="/>
          <p:cNvSpPr>
            <a:spLocks noChangeAspect="1" noChangeArrowheads="1"/>
          </p:cNvSpPr>
          <p:nvPr/>
        </p:nvSpPr>
        <p:spPr bwMode="auto">
          <a:xfrm>
            <a:off x="63500" y="-401638"/>
            <a:ext cx="1219200" cy="809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88" name="Picture 4" descr="http://t3.gstatic.com/images?q=tbn:ANd9GcSs2nFoC3WR3arZLjTSokfWn9_WQGALega-SgBYeKUZdvgDKgrF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533400" y="838200"/>
            <a:ext cx="7620000" cy="4114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304800"/>
            <a:ext cx="3733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u="sng" dirty="0" smtClean="0">
                <a:solidFill>
                  <a:srgbClr val="C00000"/>
                </a:solidFill>
                <a:latin typeface="Arial Black" pitchFamily="34" charset="0"/>
              </a:rPr>
              <a:t>U.S  President</a:t>
            </a:r>
            <a:endParaRPr lang="en-US" sz="3600" i="1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3810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u="sng" dirty="0" smtClean="0">
                <a:latin typeface="Arial Black" pitchFamily="34" charset="0"/>
              </a:rPr>
              <a:t>Georgia Governor</a:t>
            </a:r>
            <a:endParaRPr lang="en-US" sz="3200" i="1" u="sng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8768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Please include </a:t>
            </a:r>
            <a:r>
              <a:rPr lang="en-US" sz="3200" b="1" dirty="0" smtClean="0">
                <a:solidFill>
                  <a:srgbClr val="C00000"/>
                </a:solidFill>
                <a:latin typeface="Agency FB" pitchFamily="34" charset="0"/>
                <a:cs typeface="Aharoni" pitchFamily="2" charset="-79"/>
              </a:rPr>
              <a:t>names</a:t>
            </a:r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, </a:t>
            </a:r>
            <a:r>
              <a:rPr lang="en-US" sz="3200" b="1" dirty="0" smtClean="0">
                <a:solidFill>
                  <a:srgbClr val="FF0000"/>
                </a:solidFill>
                <a:latin typeface="Agency FB" pitchFamily="34" charset="0"/>
                <a:cs typeface="Aharoni" pitchFamily="2" charset="-79"/>
              </a:rPr>
              <a:t>term &amp; age limits</a:t>
            </a:r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 if any, </a:t>
            </a:r>
            <a:r>
              <a:rPr lang="en-US" sz="3200" b="1" i="1" dirty="0" smtClean="0">
                <a:solidFill>
                  <a:srgbClr val="C00000"/>
                </a:solidFill>
                <a:latin typeface="Agency FB" pitchFamily="34" charset="0"/>
                <a:cs typeface="Aharoni" pitchFamily="2" charset="-79"/>
              </a:rPr>
              <a:t>executive</a:t>
            </a:r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, </a:t>
            </a:r>
            <a:r>
              <a:rPr lang="en-US" sz="3200" b="1" i="1" dirty="0" smtClean="0">
                <a:solidFill>
                  <a:srgbClr val="002060"/>
                </a:solidFill>
                <a:latin typeface="Agency FB" pitchFamily="34" charset="0"/>
                <a:cs typeface="Aharoni" pitchFamily="2" charset="-79"/>
              </a:rPr>
              <a:t>judicial </a:t>
            </a:r>
            <a:r>
              <a:rPr lang="en-US" sz="3200" b="1" i="1" dirty="0" smtClean="0">
                <a:solidFill>
                  <a:srgbClr val="7030A0"/>
                </a:solidFill>
                <a:latin typeface="Agency FB" pitchFamily="34" charset="0"/>
                <a:cs typeface="Aharoni" pitchFamily="2" charset="-79"/>
              </a:rPr>
              <a:t>&amp; legislative powers</a:t>
            </a:r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, </a:t>
            </a:r>
            <a:r>
              <a:rPr lang="en-US" sz="3200" b="1" i="1" dirty="0" smtClean="0">
                <a:solidFill>
                  <a:srgbClr val="FF0000"/>
                </a:solidFill>
                <a:latin typeface="Agency FB" pitchFamily="34" charset="0"/>
                <a:cs typeface="Aharoni" pitchFamily="2" charset="-79"/>
              </a:rPr>
              <a:t>political parties</a:t>
            </a:r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, </a:t>
            </a:r>
            <a:r>
              <a:rPr lang="en-US" sz="3200" b="1" i="1" dirty="0" smtClean="0">
                <a:latin typeface="Agency FB" pitchFamily="34" charset="0"/>
                <a:cs typeface="Aharoni" pitchFamily="2" charset="-79"/>
              </a:rPr>
              <a:t>qualifications and other powers</a:t>
            </a:r>
            <a:r>
              <a:rPr lang="en-US" sz="3200" b="1" dirty="0" smtClean="0">
                <a:latin typeface="Agency FB" pitchFamily="34" charset="0"/>
                <a:cs typeface="Aharoni" pitchFamily="2" charset="-79"/>
              </a:rPr>
              <a:t>. </a:t>
            </a:r>
            <a:endParaRPr lang="en-US" sz="3200" b="1" dirty="0">
              <a:latin typeface="Agency FB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CAAMsDASIAAhEBAxEB/8QAHAAAAQUBAQEAAAAAAAAAAAAAAAIDBAUGBwEI/8QARhAAAgEDAgIGBgcFBQcFAAAAAQIDAAQRBSESMQYTFCJBUVRhcZOy0TI0NXOBkaEVI0JSwQdicrHwJDNEgqPS8VOSosLh/8QAGgEBAQEBAQEBAAAAAAAAAAAAAQACAwQFBv/EACYRAAMBAAIBAwQCAwAAAAAAAAABEQIDIRIEBTETIjJBUWGxwdH/2gAMAwEAAhEDEQA/AOmWlrbSWkMktvFJJIiu7yIGZiQCSSRT3YrT0S290vyosfqFr9ynwin681ODYx2K09EtvdL8qOxWnolt7pflT9FRUY7FaeiW3ul+VHYrT0S290vyp+ioqMditPRLb3S/KjsVp6Jb+6X5U/Wd6fatJpHR2R7WRoru4kWGF1xlWOSW38gpO9DaSpvi49cu1jPyyzvks7SEP2CGVmdY0RIlyzMcDmMDnufDeoUl1bp1gOiDrIY+tnjCRZjTLAEfzZ4WIx4DwO1L0S8h6TdHbS7kUguAZApIMcqNvgjkQw29WPCpB0azZCpa4PGGWVjO2ZQxJIc533J9mSBgbU1BrLy2n+iv/a+lFZgumBninlhKCBMtwK7Bh5g8DAev2GlxXtvMto1vo9vMt1KY1eJ4SoIUtz8RhT6/DFTJNC06SRJDARJGZikiuysvWnL4IORk7+rG1KhsrC0uIh1n+0tO1wrSy9+V+DgLH+bCkD1ACmoCtbUrUNHw6Khje1luQ+IxhI8BhjnnLDFP6ld2ti5WPSIrjhaFCFWNcGR+BeY86nJpdnGIwYziOCSBQzHHVuQWHrzwjembWx0+4tiYZmuo2ljfrTOXJaJgVHEDyBXl7c8zVS/sjNd2uZVh0dJWg4mmVUiHAoJG2fpElWwPUeW1e21/pdzciBLGIObgwDihXfuswcf3TwMPaKmTaRaS8eeuTrOPrOrlZeMMckNjmP1G+OZr1dJsVuYLlYB10DSPG/ivH9Iew+XLYeVVRUf7FaeiW3ul+VHYrT0S290vyqB0p1X9i6Dd3yYMypwwBhsZG2XPqycn1A1H6D6o+rdHbeWaYy3ERMMztjiLL4nHiQQfxoqsNrh5HxPln22Fv2K09EtvdL8qOxWnolt7pflT9FRzox2K09EtvdL8qOxWnolt7pflT9FRUY7FaeiW3ul+VHYrT0S290vyp+ioqMditPRLf3S/Ks3q91d2eoSwWdzLDCvCVjjbCrlQTge0mtXWQ6Q/a8/sT4RWsjk1Fj9RtfuU+EU/TFj9RtfuU+EU/WQYUUUVAFFISQPLJGM8SYz+IzS6iCuX/wBqOo9fq9vYRt3LWPjfxHG/yUD/AN1b3pLdz2OgX93asEnhgZ42IyAQNtq42wu+kvSBYzdW9td6hJlp5NlXbHdXO7YGy58OdceWv7F8s+57Lx5xvXq+T8cf5EaVBqmpXy6borTmZu8/BKyxwjlxvg7cvaa7J0Y0X9haTHZveXF5NkvLPMxPEx54BJ4R5D/OldHdAsOjunrZ6eh3PFLK+7zP/Mx8/wBByFWlbxjwzDx+4+v16vl8pF+l/wB/sKz3TvRzq/R6YQpxXVsRPB55XmAfAkZA9eK0NNXUckttIkE5glZSElVQxQ+eDsfZWmqjx8XI+PkW18pnBr/WdSuNOEM15d3cOAIoC5bjJ2C45tkkbHNdo6KaMmgdH7PTlIZ404pnH8cjbu34kn8K5dH0X6QQ9Kre0t7ZRcQy9eL1o82yrk9/yPM4TmD6hmuzDOO8QTjcgYyfZXPiy857Pre9eo4uXec8M8Zev5fye1T9KNEOvaWbWK9uLOdT1kM8LsOFgNuIAjiXzB/Deriiuh8ZN5dRwLUY9Tsb19P1ntCXMRyFklZ45B/PGT9Ib8+Yzg4NbH+yvUOq1G805zhbhBKg/vJs36EflW26SdH7DpFYG2v0IZctDOhxJC3mp/pyPjXHYXu+j2vN1dxa3Fzp8zKs8R4o5NipBHMHBIK52Od68+8eGvqL4P1PpfVr3H0uvSaSW511K1/s7xRVb0Zup77o9pt3dScc81uju2AMkjc4G1WVeg/L6y86eX8oKKKKjIUUUVEFZDpD9rz+xPhFa+sh0h+15/YnwitZFGosfqNr9ynwin6YsfqNr9ynwin6AYUlmxgBSzMcKo5k0rlzqNczywTxGEFjhs42O+N+R9dWe2OVWIg0+8tZ5LiSPiRuIsqzMxUEk7A+3wx/Sl3V7FbBGkVzGwzxovEBy5438RyHnXn7WvPGF/Pn6/8ABUK5uhDbRNLctboFcNwrxY8ANsHbIOw/LFdN5N7ySb+2g1vRp7YvIkF5CU6xRhgGHMAjnVZoPQzQ9EZJre0E92v/ABVyeskBx4E7L/y4qfp2qWs4jt455JZAoy7RMvEAM5yasuXOuYeelnxvQUUmR1jQvIwVRzJ8KY7da/8Arp+dSRmNkmvKiftG364IJU4eHJbPI+XKmG1G3kBWO5YMZGBmwWCYONgBn+laWWxWWyRJdvELgywsVjK8Kx7kgkjPP1Uy2sW4TiWK5YBipAiIIIAzsfaPzr2SbSxFxW99Ms+P940b9/293/KvYNRtnkIaYp3ASr+eSMjb2c6XhoXhiRrNqyuypcEIwUjqG8c78uXdP+jS4dVtJp0gQy9Y/LMTAcs88Y8KVBqNvJErSSxqx5rxZx+lOLe2zMFWdCzEADPM1mGYSKzuu9CtD1lnmltuy3bb9qtf3b582xs3/MDWiorI53rD8suMi6XZR6bptrYwlzHbxCNS/MgbZNSs4GTjA55pMjhI2cgkKpOBzqsNzNI6tPZzGPqzIYwCoAB3yceGPUfIVrOWyV06yeJZZiTawmVVG7eH4f6/OlxSrJnGQRzB2I/Cm11iaMCNdLdQE4wFzsCcfy88nlzqNd30k/HJ+z5UkjCsZFyeY28N66PjUNvCnQ+bmRI7h5YSOqbAVTkkbb/rXtpeRXYfqhIDGcMHjK78/Hn+FQpJZWgvo5BNAysg41HCd8esD2kHGD+FR4HmuZlij1O7yxO/ZAoAA8Sa5tQ5yF7WQ6Q/a8/sT4RWotIZYEcTXLzlnJUugUqPLasv0h+15/YnwipCi/F4LPT7Q9TJKTApATHgo+dJfUmjjjka2mKyE4AXl+Od/wABXjwzy6daG3EZK267McZyo5U5cJcvBFHGoJQkd5MA5OefFW14ml4i4ZL27UtBbTRx7EMDGWPPwJ25f+KrtVe56/gntGDRpzEasWzv/Nty86utOlubaIpJHE++xVz8qh6lHd3E7zRRxcgAhYknmPIedaXihXiiobIjBC8ch2Ma2oz+B4qsNLa7liaGC1cKhB6xFQE59RbGdj5+FJaC8CKVjy6ljwkYHq3z5Y8KsdLNxZcYkSJwwXGHI5Z9XrqbyxbTI815cWfcuLKUgAd5Sm438AxxypJ1OQQpMbScrIcBAoBB28c78/L86f1EXVzJxxxwoAoGC5zkE+r10y6XLWkUSqOJHDfRwNyM538KJgPtY6JheabLJwMoaOQFX57cQ/p+tQLhJFa5CLsk/AveXYZfbn6lqwihlj054nCmXgkGFOxJyQP1qDPbTyGdhEQJJC+45DL/APf+lWIGWkJmSRWuQq4CXHAveXYZfA5/4Kfl44bpraIcMEkrhk7uDgDOc701NbXDmc9UR1shcZHIEucf/P8ASvZo7qW7Nx2V1AcsBxAkitVG6hUk9w0bjIPUcBiBC9w8Jxj8POm5y8lnNckZnLqC/dBxwnGfDwWkvb3TCVRacJlAyQRtjPP8/wBK9aG6a2ktzbsCW4g5IxyIO3P+KnyRVHt3G6G84FI4JFUd5ds8Xr/w1ItosXk4K46qVQu4PDkP/Th50zcW88pn/dEdY2Rkch3v+6pFsk63MjNEwSRwc5+iBxn/AO1ZelAbUFX84tzxM0gRUHdjIGSc/wDb+tQxqcJcLm4ySB/vB4jIq3Ro1nbroDMjIuBwg4IJ8/bT3W2XoH/RX50ZeYGZCohuLe6sZZTcywhl4U43HeLA4HPnsasH/i8f9nl/zNRNbsrDVII4pbKcLExlXqj1f7wDC54WGRudjtTpjJ3626+gybRjkc58fXz9Vauf0aqH2GZV+5X41pDD9xcfdxfCKR1Z4uLrLo4QJ9BeQIP83q50lociRTLdYdVVsIB9EDH8W3KnyRVDk4iOpTrJcmJ3x1aA7uQpJx+FVn7UiLcOZ+fCe+v8vF/lT0+n282rwalPHdS3NuQYW4ioXi2fKhsHu45j2Vb9bZegf9FaLkPtKSHUEmbgieZHKcQYspH0S2/5VUdIftef2J8IrXTyWzQSLDZFXKkBhGowSMedZHpD9rz+xPhFZcvRlz9GnsfqFr9ynwim5LsR6mts7xqrQ8ahiAS3Fjb9KcsfqFr9ynwinJIYpCrSRI7KcqzKCV9lcjBmtN1u8utLsJ55UR7vquOUxx8MfFGzZAWRuZAA4iOY514uv3k3dheE44AxKqrk5nDBAzcLHMS7cWMcRBO1aRba3VXVbeEK/wBJRGMN7fOvWghZCjQxshAHCUBGByGKeipRWnSAy6df3DSQvJEY+zoikNIXiiYd3JO7yEbeGPaU2+q6hMsBaaJHFrO9xGbYr+9iKA4BOVU8WcHfBFXMCxyXFwzwxccUgVX4BxY4VPP8TUjq0yTwLk8zjn/rFXRVGZu9fvI7K46vqu2W9v2pyUyOqKAoQCwAyxI3OP3bVfabNLPbcU7EvxEHIQHb1IzD9akGNCCCikMMEEDceXsojjjiXhijSNc5wihR+lHRCqrdfvZrCyjltyA7XEUe4B2ZgDjLKM4PiasqS6JIpWRFdTzVgCD+FQFE+rXUV3bQB4Sk0YZ5GUZgbLYDcLFcvjA35q3PYUxputXl3Y6dJJNHG16E4pWROGPMRfuhXPMgAcWPZWjWGJEKJFGqHmoQAflUaKGBri6gNvB1YEeQIx3s5O/nypqGorRrEzLJGtxbSTdbbLE0a7OshUM4XOSPpY32xz2pCalqixRkPDcStLcqqLFw8XVFsAb8zw/rV8Yoy6uY04lGFbhGQPIHwpQVefCMgkg4G2edVLozY124nvoGs5I+wXMbSQOqISyBkXiJd12OWO2dsVpabeCCQKJIYmC/RDIDw+ynKKXQUUUUAQtZvl07TLm5aSKNkidozKcKWClv6H8qp7jXbtLViGt1uFmu1cFM8CRuQjEZ8uAnzz660bokgxIisM5wwyM0kwxFnYxR5cYclR3h5HzFKEz8utXUV1PbrJbSpExXtIXuHeHvHDYwvWni38PCvb3WLq1aS3gnt7mYwuInSJm/el41XiVTuBxkkDwHhVzOVga1jjjjCPL1ZXhGApVmIH4gU+kMSKqpGihBheFQOH2U1F0VOi6z+0LqSGVo04beJhGe64kJkDjB32KeXnVzTZghMgkMMfWDcPwDI/GnKACsh0h+15/YnwitfWQ6Q/a8/sT4RTkUaix+oWv3KfCKfpix+o2v3KfCKfoJhR+NIlQSxPGSwDqVJU4Iz5VXPosbgg3EyZBGYsJzGPAch4D1nzqQDmmPdtcXourUQIZco/WBus7oGRjkNvHxqwzWfh0uzumYJcXOQq8BPdV0Vs8S4xkEjc+PsIzYWmlR2t116zSMe93TjHeOT/r+m1IwsKKKKyAUUUVEFV1pLcNq94stuqQ4Xgl60EtjP8PMc981YMyqpZyFUDJJ8BWPtOmvRmQ6bEmq8byXDRRyAHDNy327uSRvtzrectrpGsq02NFGMbUVkyFFFMXxuRav2HqhcNhUaYEopJA4iBuQM5xkZxzHOgl2P0VD0xL6KFo9Sube5mRtpYITECMA/RLNvufGplItRwKPGmLwIY1E0rRRcY42V+Hby4vDfHKs3r9sNWt7S2t9Xlg00TN18kNyVkdOE8I4+eOL177VfCrN54/Iu9Ua7FxYi3tOuQT8UjdYF4O6wyc8xv4f+LA4zt7K5x0rtL236KW1u2qXMsHbC0Tmdkmki4GKozbF8YJ2JyAM5xS9K6cWNropTW4NSgubKzLIbqEqbkqNihJ7xO3P8aK2rns19FnRKK5zpXTyDU5p/wBoGTR3WJZIxOVkTgVt2DjGD3lyD6sZroVvPDdQJPbSpNBIoaOSNgyup5EEcxV2c9YefkcrIdIftef2J8IrX1kOkP2vP7E+EVrII1Fj9RtfuU+EU/TFj9RtfuU+EUxqU11GVFqYgSpyXXO/h/lVKUrJ2PCqq1u/2vJNF1UsUMDlJFdSDKckDHhw7b885xsOZPJfxRQyo0OZFZm4stkD1eH4VYWzvJbxPNjrCo4uEbZ8cVPLQtQ8uLdZVUA9W67o680Pq+XiNqi6dqJu7m4t2hdHtsB3KkI53zw58OX+hk2FV+oXF3HOqWrQqOFWPGpJzxHP6CpdglSwoqruH1CF4liMOJFViW4n+lnHPly9lWMLccMbnmygnHrFTy0LzBdFFFZMlNNrcDp1L2t2omUAOY8DDf8Amue2fQPo1ZSwyifU2e3mWZXynF3TshA2IzvkDPrxXWiAdiBjyxRgeVdM8us/ixpAg1aKe4WFIZgT9JmXAXZjnzOynl40m81uzs7d5pBcMqEAgW0gO5x4rVjgDkMeyhgGGGAI9YzWCK25ub1LpliMHUjxLDj5AjYkevbyrP8ATmDWtV6Im30x+HUDOjMkNysZKAk4DZHPyzWjutFsLuSSSaHLycXE2TncAf0H+fOkDQ7MPx/vOPGMhsfw8P6jb8vIUpinDGf2Z6R0g0bU9Rm1+647eaKPgc3XGpkBO3CcEHG3IcvGujVWQaFYQMrRo+VUKMt4A5GfPBHj5nzNWdTd7DTrpiv7TujGrdJrPT4tGkiSSCZpG6yQx81wMEA771ym46baw/R8aO6xCK3k6t7mJCGAGwUN4HOSD6htX0POJGgkELcMpU8DeRqjk0i9mQgpp8ZaM9YeoVxI/IEjAHLIzWs66jNZ1DiXSPpZqeu9FdK0+9ikW3tZMreHOJnVWUYOACQCeR//ADzpB04fpDaWdpqdhbsltHuY5uAyS8IUOcD293yPPbNdnbo9K0aRPZ6PLGjllR7NOFeW6jh2P0vzp1Oj4S1t4ew2BEa5KCCPhVixLlVKkAnbljfnmtLS/g19Q4Lp8U/SbWdM0sTJA1w/Vq5UsufFsDn9H86+iOi+lPofR+w0uSYTNaxCMyKuA25OceHOoSaJcrLFJFBpsDRKwDRWyBs+BU8Pd5/pV+gKooZskDBPmfOsa1VA5OR7dFVkOkP2vP7E+EVr6yHSH7Xn9ifCKMmEaix+oWv3CfCKgapd2ZmMUlzLFJHseFe7uBgnb+8OXnTf7x4rcR6olsY4VjkhcqCGHPOdwfCgxyhiV16NsqQONkyDsPD2H86lUJ4b+yvOKJLl+GAHJTi2BOMDO25POrLTpYprONrcyNFjCvIMFgNs1XJFJwkNrcJPDgEcGx5E8/0pZEncxrUIwckcS789ufL5CltsnWW9VWrz2kFzD2ieRJJAAqAZUgN4/mfGpdvcQxwIkt9BK6jDOZVHF6+dLN1aE5Nzbn2yr86FUCqKiTUrG4EbLcyqIyo4ow2RjYDvct2FXqII0VBnCgKM+qmTdWh53Nv71fnXva7X0q396vzqbbJtseopntdr6Vb+9X50drtfSrf3q/OiAPUUz2u19Kt/er86O12vpVv71fnVCHqKZ7Xa+lW/vV+dHa7X0q396vzqhD1FM9rtfSrf3q/Ojtdr6Vb+9X51Qh6ime12vpVv71fnR2u19Kt/er86oQ9RTPa7X0q396vzo7Xa+lW/vV+dUIeopntdr6Vb+9X50drtfSrf3q/OqEPUUz2u19Kt/er86O12vpVv71fnVCHqyHSH7Xn9ifCK1Pa7b0q396vzrM6vbXV5qMs9nbSzwMF4ZI1yrYUA4PtBrWUaSP/Z"/>
          <p:cNvSpPr>
            <a:spLocks noChangeAspect="1" noChangeArrowheads="1"/>
          </p:cNvSpPr>
          <p:nvPr/>
        </p:nvSpPr>
        <p:spPr bwMode="auto">
          <a:xfrm>
            <a:off x="533400" y="0"/>
            <a:ext cx="7467600" cy="52863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u="sng" dirty="0" smtClean="0"/>
              <a:t>Federal Government structure</a:t>
            </a:r>
            <a:endParaRPr lang="en-US" sz="3600" u="sng" dirty="0"/>
          </a:p>
        </p:txBody>
      </p:sp>
      <p:pic>
        <p:nvPicPr>
          <p:cNvPr id="1028" name="Picture 4" descr="http://t0.gstatic.com/images?q=tbn:ANd9GcSv-ZLdALDABJ7h0JosF6F8BDtLsHRV4pMWg_sT_C1rD5bzmu3A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382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608</Words>
  <Application>Microsoft Office PowerPoint</Application>
  <PresentationFormat>On-screen Show (4:3)</PresentationFormat>
  <Paragraphs>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8" baseType="lpstr">
      <vt:lpstr>Arial Unicode MS</vt:lpstr>
      <vt:lpstr>Agency FB</vt:lpstr>
      <vt:lpstr>Aharoni</vt:lpstr>
      <vt:lpstr>Algerian</vt:lpstr>
      <vt:lpstr>Aparajita</vt:lpstr>
      <vt:lpstr>Arial</vt:lpstr>
      <vt:lpstr>Arial Black</vt:lpstr>
      <vt:lpstr>Arial Rounded MT Bold</vt:lpstr>
      <vt:lpstr>Baskerville Old Face</vt:lpstr>
      <vt:lpstr>Bauhaus 93</vt:lpstr>
      <vt:lpstr>Bookman Old Style</vt:lpstr>
      <vt:lpstr>Calibri</vt:lpstr>
      <vt:lpstr>Office Theme</vt:lpstr>
      <vt:lpstr>SS8CG3: The Student will analyze the role of the executive branch in Georgia State Government</vt:lpstr>
      <vt:lpstr>PowerPoint Presentation</vt:lpstr>
      <vt:lpstr>Vocabulary</vt:lpstr>
      <vt:lpstr>E.Q: How do the governor and the agencies of the executive branch protect citizens of the state?</vt:lpstr>
      <vt:lpstr>Qualifications &amp; terms of office for Georgia Governors</vt:lpstr>
      <vt:lpstr>Lieutenant Governor</vt:lpstr>
      <vt:lpstr>PowerPoint Presentation</vt:lpstr>
      <vt:lpstr>PowerPoint Presentation</vt:lpstr>
      <vt:lpstr>PowerPoint Presentation</vt:lpstr>
      <vt:lpstr>Other functions of the governor &amp; lieutenant governor</vt:lpstr>
      <vt:lpstr>Other Georgia elected officials (Executive Branch)</vt:lpstr>
      <vt:lpstr>PowerPoint Presentation</vt:lpstr>
      <vt:lpstr>SS8CG3,b) Describe the organization of the executive branch, with emphasis on major policy areas of state programs, including education, human resource, public safety, transportation, economic development &amp; natural resources</vt:lpstr>
      <vt:lpstr>State Programs &amp; administration  (Figure 60 on page 531)</vt:lpstr>
      <vt:lpstr>SS8CG3  C) Evaluate how the executive branch fulfills its role through state agencies that administer programs and enforce laws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SS8CG3: The Student will analyze the role of the executive branch in Georgia State Government</dc:title>
  <dc:creator>Owner</dc:creator>
  <cp:lastModifiedBy>Nicka Grimes</cp:lastModifiedBy>
  <cp:revision>6</cp:revision>
  <dcterms:created xsi:type="dcterms:W3CDTF">2011-11-07T00:26:21Z</dcterms:created>
  <dcterms:modified xsi:type="dcterms:W3CDTF">2015-12-01T14:56:15Z</dcterms:modified>
</cp:coreProperties>
</file>